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794" autoAdjust="0"/>
    <p:restoredTop sz="94660"/>
  </p:normalViewPr>
  <p:slideViewPr>
    <p:cSldViewPr>
      <p:cViewPr varScale="1">
        <p:scale>
          <a:sx n="107" d="100"/>
          <a:sy n="107" d="100"/>
        </p:scale>
        <p:origin x="-14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한쪽 모서리가 둥근 사각형 6"/>
          <p:cNvSpPr/>
          <p:nvPr userDrawn="1"/>
        </p:nvSpPr>
        <p:spPr>
          <a:xfrm flipH="1">
            <a:off x="0" y="0"/>
            <a:ext cx="9144000" cy="6858000"/>
          </a:xfrm>
          <a:prstGeom prst="round1Rect">
            <a:avLst>
              <a:gd name="adj" fmla="val 0"/>
            </a:avLst>
          </a:prstGeom>
          <a:solidFill>
            <a:srgbClr val="F5F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한쪽 모서리가 둥근 사각형 7"/>
          <p:cNvSpPr/>
          <p:nvPr userDrawn="1"/>
        </p:nvSpPr>
        <p:spPr>
          <a:xfrm flipH="1" flipV="1">
            <a:off x="287078" y="785793"/>
            <a:ext cx="8718698" cy="99105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75087" y="782728"/>
            <a:ext cx="3161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kern="1200" dirty="0" smtClean="0">
                <a:solidFill>
                  <a:srgbClr val="A40000"/>
                </a:solidFill>
                <a:latin typeface="Constantia" pitchFamily="18" charset="0"/>
                <a:ea typeface="맑은 고딕"/>
                <a:cs typeface="+mn-cs"/>
              </a:rPr>
              <a:t>P</a:t>
            </a:r>
            <a:r>
              <a:rPr lang="en-US" altLang="ko-KR" dirty="0" smtClean="0">
                <a:solidFill>
                  <a:srgbClr val="A40000"/>
                </a:solidFill>
                <a:latin typeface="Constantia" pitchFamily="18" charset="0"/>
                <a:ea typeface="맑은 고딕"/>
              </a:rPr>
              <a:t>resentation Consulting</a:t>
            </a:r>
            <a:r>
              <a:rPr lang="en-US" altLang="ko-KR" kern="1200" dirty="0" smtClean="0">
                <a:solidFill>
                  <a:srgbClr val="A40000"/>
                </a:solidFill>
                <a:latin typeface="Constantia" pitchFamily="18" charset="0"/>
                <a:ea typeface="맑은 고딕"/>
                <a:cs typeface="+mn-cs"/>
              </a:rPr>
              <a:t> </a:t>
            </a:r>
            <a:endParaRPr lang="ko-KR" altLang="en-US" kern="1200" dirty="0">
              <a:solidFill>
                <a:srgbClr val="A40000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71472" y="1089052"/>
            <a:ext cx="8215370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[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프레젠테이션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컨설팅의 결과 산출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방법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]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으로는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이론과 실습으로 나뉠 수 있는데 본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프로젝트의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제안범위인 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기획</a:t>
            </a:r>
            <a:r>
              <a:rPr lang="en-US" altLang="ko-KR" sz="1050" b="1" dirty="0">
                <a:solidFill>
                  <a:srgbClr val="002060"/>
                </a:solidFill>
                <a:sym typeface="Wingdings" pitchFamily="2" charset="2"/>
              </a:rPr>
              <a:t>, 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제안서 제작</a:t>
            </a:r>
            <a:r>
              <a:rPr lang="en-US" altLang="ko-KR" sz="1050" b="1" dirty="0">
                <a:solidFill>
                  <a:srgbClr val="002060"/>
                </a:solidFill>
                <a:sym typeface="Wingdings" pitchFamily="2" charset="2"/>
              </a:rPr>
              <a:t>, 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리허설</a:t>
            </a:r>
            <a:r>
              <a:rPr lang="en-US" altLang="ko-KR" sz="1050" b="1" dirty="0">
                <a:solidFill>
                  <a:srgbClr val="002060"/>
                </a:solidFill>
                <a:sym typeface="Wingdings" pitchFamily="2" charset="2"/>
              </a:rPr>
              <a:t>, 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발표의 이론 교육 후 </a:t>
            </a:r>
            <a:r>
              <a:rPr lang="en-US" altLang="ko-KR" sz="1050" b="1" dirty="0">
                <a:solidFill>
                  <a:srgbClr val="002060"/>
                </a:solidFill>
                <a:sym typeface="Wingdings" pitchFamily="2" charset="2"/>
              </a:rPr>
              <a:t>00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사의 실제 </a:t>
            </a:r>
            <a:r>
              <a:rPr lang="ko-KR" altLang="en-US" sz="1050" b="1" dirty="0" smtClean="0">
                <a:solidFill>
                  <a:srgbClr val="002060"/>
                </a:solidFill>
                <a:sym typeface="Wingdings" pitchFamily="2" charset="2"/>
              </a:rPr>
              <a:t>프로젝트를 함께 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진행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함으로써 그 결과를 확인하는 것입니다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</a:p>
        </p:txBody>
      </p:sp>
      <p:grpSp>
        <p:nvGrpSpPr>
          <p:cNvPr id="11" name="그룹 53"/>
          <p:cNvGrpSpPr/>
          <p:nvPr userDrawn="1"/>
        </p:nvGrpSpPr>
        <p:grpSpPr>
          <a:xfrm>
            <a:off x="8837190" y="586338"/>
            <a:ext cx="349374" cy="349374"/>
            <a:chOff x="8563292" y="1715282"/>
            <a:chExt cx="428628" cy="428628"/>
          </a:xfrm>
        </p:grpSpPr>
        <p:cxnSp>
          <p:nvCxnSpPr>
            <p:cNvPr id="12" name="직선 연결선 11"/>
            <p:cNvCxnSpPr/>
            <p:nvPr/>
          </p:nvCxnSpPr>
          <p:spPr>
            <a:xfrm rot="5400000">
              <a:off x="8563292" y="1928802"/>
              <a:ext cx="428628" cy="158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0800000">
              <a:off x="8563292" y="1928802"/>
              <a:ext cx="428628" cy="158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54"/>
          <p:cNvGrpSpPr/>
          <p:nvPr userDrawn="1"/>
        </p:nvGrpSpPr>
        <p:grpSpPr>
          <a:xfrm>
            <a:off x="160696" y="6366584"/>
            <a:ext cx="349374" cy="349374"/>
            <a:chOff x="8563292" y="1715282"/>
            <a:chExt cx="428628" cy="428628"/>
          </a:xfrm>
        </p:grpSpPr>
        <p:cxnSp>
          <p:nvCxnSpPr>
            <p:cNvPr id="15" name="직선 연결선 14"/>
            <p:cNvCxnSpPr/>
            <p:nvPr/>
          </p:nvCxnSpPr>
          <p:spPr>
            <a:xfrm rot="5400000">
              <a:off x="8563292" y="1928802"/>
              <a:ext cx="428628" cy="158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0800000">
              <a:off x="8563292" y="1928802"/>
              <a:ext cx="428628" cy="158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 userDrawn="1"/>
        </p:nvSpPr>
        <p:spPr>
          <a:xfrm>
            <a:off x="8779101" y="554067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400" kern="1200" dirty="0">
                <a:solidFill>
                  <a:prstClr val="white">
                    <a:lumMod val="50000"/>
                  </a:prstClr>
                </a:solidFill>
                <a:latin typeface="Constantia" pitchFamily="18" charset="0"/>
                <a:ea typeface="맑은 고딕"/>
                <a:cs typeface="+mn-cs"/>
              </a:rPr>
              <a:t>14</a:t>
            </a:r>
            <a:endParaRPr lang="ko-KR" altLang="en-US" sz="1400" kern="1200" dirty="0">
              <a:solidFill>
                <a:prstClr val="white">
                  <a:lumMod val="50000"/>
                </a:prstClr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pic>
        <p:nvPicPr>
          <p:cNvPr id="18" name="그림 17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901778" y="6643713"/>
            <a:ext cx="1340444" cy="110476"/>
          </a:xfrm>
          <a:prstGeom prst="rect">
            <a:avLst/>
          </a:prstGeom>
        </p:spPr>
      </p:pic>
      <p:sp>
        <p:nvSpPr>
          <p:cNvPr id="19" name="직사각형 18"/>
          <p:cNvSpPr/>
          <p:nvPr userDrawn="1"/>
        </p:nvSpPr>
        <p:spPr>
          <a:xfrm>
            <a:off x="-2280" y="357166"/>
            <a:ext cx="288000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한쪽 모서리가 잘린 사각형 19"/>
          <p:cNvSpPr/>
          <p:nvPr userDrawn="1"/>
        </p:nvSpPr>
        <p:spPr>
          <a:xfrm flipV="1">
            <a:off x="308344" y="357166"/>
            <a:ext cx="1906202" cy="285752"/>
          </a:xfrm>
          <a:prstGeom prst="snip1Rect">
            <a:avLst>
              <a:gd name="adj" fmla="val 31887"/>
            </a:avLst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238374" y="357166"/>
            <a:ext cx="6753225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9008583" y="357166"/>
            <a:ext cx="133381" cy="285752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82104" y="343767"/>
            <a:ext cx="2296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85C0"/>
                </a:solidFill>
              </a:rPr>
              <a:t>3.1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프로젝트  방법론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2323640" y="357166"/>
            <a:ext cx="1676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0090D0"/>
                </a:solidFill>
                <a:latin typeface="+mn-ea"/>
              </a:rPr>
              <a:t>III. </a:t>
            </a:r>
            <a:r>
              <a:rPr lang="ko-KR" altLang="en-US" sz="1200" b="1" dirty="0" smtClean="0">
                <a:solidFill>
                  <a:srgbClr val="0090D0"/>
                </a:solidFill>
                <a:latin typeface="+mn-ea"/>
              </a:rPr>
              <a:t>사업추진관리</a:t>
            </a:r>
          </a:p>
        </p:txBody>
      </p:sp>
      <p:sp>
        <p:nvSpPr>
          <p:cNvPr id="25" name="이등변 삼각형 24"/>
          <p:cNvSpPr/>
          <p:nvPr userDrawn="1"/>
        </p:nvSpPr>
        <p:spPr>
          <a:xfrm rot="16200000" flipH="1">
            <a:off x="2259695" y="451240"/>
            <a:ext cx="108000" cy="72000"/>
          </a:xfrm>
          <a:prstGeom prst="triangle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모서리가 둥근 직사각형 92"/>
          <p:cNvSpPr/>
          <p:nvPr/>
        </p:nvSpPr>
        <p:spPr>
          <a:xfrm>
            <a:off x="6163108" y="2545773"/>
            <a:ext cx="2644516" cy="2680854"/>
          </a:xfrm>
          <a:prstGeom prst="roundRect">
            <a:avLst>
              <a:gd name="adj" fmla="val 353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6307280" y="4894118"/>
            <a:ext cx="2369130" cy="1215737"/>
          </a:xfrm>
          <a:prstGeom prst="roundRect">
            <a:avLst>
              <a:gd name="adj" fmla="val 8661"/>
            </a:avLst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오각형 61"/>
          <p:cNvSpPr/>
          <p:nvPr/>
        </p:nvSpPr>
        <p:spPr>
          <a:xfrm>
            <a:off x="379677" y="2571744"/>
            <a:ext cx="5621083" cy="2638436"/>
          </a:xfrm>
          <a:prstGeom prst="homePlate">
            <a:avLst>
              <a:gd name="adj" fmla="val 228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583175" y="4914899"/>
            <a:ext cx="4622670" cy="1215737"/>
          </a:xfrm>
          <a:prstGeom prst="roundRect">
            <a:avLst>
              <a:gd name="adj" fmla="val 8661"/>
            </a:avLst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89624" y="2643182"/>
            <a:ext cx="5272118" cy="2486036"/>
          </a:xfrm>
          <a:prstGeom prst="roundRect">
            <a:avLst>
              <a:gd name="adj" fmla="val 353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/>
          <p:cNvCxnSpPr/>
          <p:nvPr/>
        </p:nvCxnSpPr>
        <p:spPr>
          <a:xfrm rot="5400000">
            <a:off x="774110" y="4164463"/>
            <a:ext cx="1656000" cy="1197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>
            <a:off x="1996959" y="4164463"/>
            <a:ext cx="1656000" cy="1197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rot="5400000">
            <a:off x="3228015" y="4164463"/>
            <a:ext cx="1656000" cy="1197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5519" y="3353659"/>
            <a:ext cx="113524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목표설정</a:t>
            </a:r>
            <a:endParaRPr lang="en-US" altLang="ko-KR" sz="105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brainstorming</a:t>
            </a:r>
            <a:endParaRPr lang="ko-KR" altLang="en-US" sz="105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1page table</a:t>
            </a:r>
            <a:endParaRPr lang="ko-KR" altLang="en-US" sz="105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제안서 제작</a:t>
            </a:r>
            <a:endParaRPr lang="ko-KR" altLang="en-US" sz="105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1746136" y="3353659"/>
            <a:ext cx="947695" cy="1636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DESIGN 01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DESIGN 02</a:t>
            </a:r>
            <a:endParaRPr lang="ko-KR" altLang="en-US" sz="105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DESIGN 03</a:t>
            </a:r>
            <a:endParaRPr lang="ko-KR" altLang="en-US" sz="105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DESIGN 04</a:t>
            </a:r>
            <a:endParaRPr lang="ko-KR" altLang="en-US" sz="105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2882150" y="3353659"/>
            <a:ext cx="1106393" cy="1636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REHEASAL 01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REHEASAL 02</a:t>
            </a:r>
            <a:endParaRPr lang="ko-KR" altLang="en-US" sz="105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REHEASAL 03</a:t>
            </a:r>
            <a:endParaRPr lang="ko-KR" altLang="en-US" sz="105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REHEASAL 04</a:t>
            </a:r>
            <a:endParaRPr lang="ko-KR" altLang="en-US" sz="105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4163052" y="3353659"/>
            <a:ext cx="1051891" cy="1636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DELIVERY 01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DELIVERY 02</a:t>
            </a:r>
            <a:endParaRPr lang="ko-KR" altLang="en-US" sz="105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DELIVERY 03</a:t>
            </a:r>
            <a:endParaRPr lang="ko-KR" altLang="en-US" sz="105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DELIVERY 04</a:t>
            </a:r>
            <a:endParaRPr lang="ko-KR" altLang="en-US" sz="105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772953" y="2021061"/>
            <a:ext cx="2092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2060"/>
                </a:solidFill>
              </a:rPr>
              <a:t>[</a:t>
            </a:r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1</a:t>
            </a:r>
            <a:r>
              <a:rPr lang="en-US" altLang="ko-KR" sz="1200" b="1" baseline="30000" dirty="0" smtClean="0">
                <a:solidFill>
                  <a:srgbClr val="002060"/>
                </a:solidFill>
              </a:rPr>
              <a:t>st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프로젝트 제안범위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]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cxnSp>
        <p:nvCxnSpPr>
          <p:cNvPr id="68" name="꺾인 연결선 67"/>
          <p:cNvCxnSpPr/>
          <p:nvPr/>
        </p:nvCxnSpPr>
        <p:spPr>
          <a:xfrm>
            <a:off x="3714745" y="2214554"/>
            <a:ext cx="935352" cy="557210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7"/>
          <p:cNvCxnSpPr/>
          <p:nvPr/>
        </p:nvCxnSpPr>
        <p:spPr>
          <a:xfrm rot="10800000" flipV="1">
            <a:off x="957029" y="2213264"/>
            <a:ext cx="965291" cy="558500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오각형 76"/>
          <p:cNvSpPr/>
          <p:nvPr/>
        </p:nvSpPr>
        <p:spPr>
          <a:xfrm>
            <a:off x="384493" y="2771764"/>
            <a:ext cx="1423133" cy="556125"/>
          </a:xfrm>
          <a:prstGeom prst="homePlate">
            <a:avLst/>
          </a:prstGeom>
          <a:solidFill>
            <a:srgbClr val="E6EDF8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  <a:cs typeface="Times New Roman" pitchFamily="18" charset="0"/>
              </a:rPr>
              <a:t>STEP 1</a:t>
            </a:r>
          </a:p>
          <a:p>
            <a:pPr lvl="0" algn="ctr"/>
            <a:r>
              <a:rPr lang="en-US" altLang="ko-KR" sz="1050" b="1" dirty="0">
                <a:solidFill>
                  <a:prstClr val="white">
                    <a:lumMod val="50000"/>
                  </a:prstClr>
                </a:solidFill>
                <a:cs typeface="Times New Roman" pitchFamily="18" charset="0"/>
              </a:rPr>
              <a:t>PLANNING</a:t>
            </a:r>
            <a:endParaRPr lang="ko-KR" altLang="en-US" sz="1050" b="1" dirty="0">
              <a:solidFill>
                <a:prstClr val="white">
                  <a:lumMod val="50000"/>
                </a:prstClr>
              </a:solidFill>
              <a:cs typeface="Times New Roman" pitchFamily="18" charset="0"/>
            </a:endParaRPr>
          </a:p>
        </p:txBody>
      </p:sp>
      <p:sp>
        <p:nvSpPr>
          <p:cNvPr id="78" name="갈매기형 수장 77"/>
          <p:cNvSpPr/>
          <p:nvPr/>
        </p:nvSpPr>
        <p:spPr>
          <a:xfrm>
            <a:off x="1615516" y="2771764"/>
            <a:ext cx="1423133" cy="556125"/>
          </a:xfrm>
          <a:prstGeom prst="chevron">
            <a:avLst/>
          </a:prstGeom>
          <a:solidFill>
            <a:srgbClr val="D3E1F4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  <a:cs typeface="Times New Roman" pitchFamily="18" charset="0"/>
              </a:rPr>
              <a:t>STEP 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  <a:cs typeface="Times New Roman" pitchFamily="18" charset="0"/>
              </a:rPr>
              <a:t>2</a:t>
            </a:r>
            <a:endParaRPr lang="en-US" altLang="ko-KR" sz="1050" dirty="0">
              <a:solidFill>
                <a:prstClr val="white">
                  <a:lumMod val="50000"/>
                </a:prstClr>
              </a:solidFill>
              <a:cs typeface="Times New Roman" pitchFamily="18" charset="0"/>
            </a:endParaRPr>
          </a:p>
          <a:p>
            <a:pPr lvl="0" algn="ctr"/>
            <a:r>
              <a:rPr lang="en-US" altLang="ko-KR" sz="1050" b="1" dirty="0" smtClean="0">
                <a:solidFill>
                  <a:prstClr val="white">
                    <a:lumMod val="50000"/>
                  </a:prstClr>
                </a:solidFill>
                <a:cs typeface="Times New Roman" pitchFamily="18" charset="0"/>
              </a:rPr>
              <a:t>DESIGN</a:t>
            </a:r>
            <a:endParaRPr lang="ko-KR" altLang="en-US" sz="1050" b="1" dirty="0">
              <a:solidFill>
                <a:prstClr val="white">
                  <a:lumMod val="50000"/>
                </a:prstClr>
              </a:solidFill>
              <a:cs typeface="Times New Roman" pitchFamily="18" charset="0"/>
            </a:endParaRPr>
          </a:p>
        </p:txBody>
      </p:sp>
      <p:sp>
        <p:nvSpPr>
          <p:cNvPr id="79" name="갈매기형 수장 78"/>
          <p:cNvSpPr/>
          <p:nvPr/>
        </p:nvSpPr>
        <p:spPr>
          <a:xfrm>
            <a:off x="2846539" y="2771764"/>
            <a:ext cx="1423133" cy="556125"/>
          </a:xfrm>
          <a:prstGeom prst="chevron">
            <a:avLst/>
          </a:prstGeom>
          <a:solidFill>
            <a:srgbClr val="BBD3E7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  <a:cs typeface="Times New Roman" pitchFamily="18" charset="0"/>
              </a:rPr>
              <a:t>STEP 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  <a:cs typeface="Times New Roman" pitchFamily="18" charset="0"/>
              </a:rPr>
              <a:t>3</a:t>
            </a:r>
            <a:endParaRPr lang="en-US" altLang="ko-KR" sz="1050" dirty="0">
              <a:solidFill>
                <a:prstClr val="white">
                  <a:lumMod val="50000"/>
                </a:prstClr>
              </a:solidFill>
              <a:cs typeface="Times New Roman" pitchFamily="18" charset="0"/>
            </a:endParaRPr>
          </a:p>
          <a:p>
            <a:pPr lvl="0" algn="ctr"/>
            <a:r>
              <a:rPr lang="en-US" altLang="ko-KR" sz="1050" b="1" dirty="0" smtClean="0">
                <a:solidFill>
                  <a:prstClr val="white">
                    <a:lumMod val="50000"/>
                  </a:prstClr>
                </a:solidFill>
                <a:cs typeface="Times New Roman" pitchFamily="18" charset="0"/>
              </a:rPr>
              <a:t>REHEASAL</a:t>
            </a:r>
            <a:endParaRPr lang="ko-KR" altLang="en-US" sz="1050" b="1" dirty="0">
              <a:solidFill>
                <a:prstClr val="white">
                  <a:lumMod val="50000"/>
                </a:prstClr>
              </a:solidFill>
              <a:cs typeface="Times New Roman" pitchFamily="18" charset="0"/>
            </a:endParaRPr>
          </a:p>
        </p:txBody>
      </p:sp>
      <p:sp>
        <p:nvSpPr>
          <p:cNvPr id="80" name="갈매기형 수장 79"/>
          <p:cNvSpPr/>
          <p:nvPr/>
        </p:nvSpPr>
        <p:spPr>
          <a:xfrm>
            <a:off x="4077562" y="2771764"/>
            <a:ext cx="1423133" cy="556125"/>
          </a:xfrm>
          <a:prstGeom prst="chevron">
            <a:avLst/>
          </a:prstGeom>
          <a:solidFill>
            <a:srgbClr val="AED2E9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  <a:cs typeface="Times New Roman" pitchFamily="18" charset="0"/>
              </a:rPr>
              <a:t>STEP 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  <a:cs typeface="Times New Roman" pitchFamily="18" charset="0"/>
              </a:rPr>
              <a:t>4</a:t>
            </a:r>
            <a:endParaRPr lang="en-US" altLang="ko-KR" sz="1050" dirty="0">
              <a:solidFill>
                <a:prstClr val="white">
                  <a:lumMod val="50000"/>
                </a:prstClr>
              </a:solidFill>
              <a:cs typeface="Times New Roman" pitchFamily="18" charset="0"/>
            </a:endParaRPr>
          </a:p>
          <a:p>
            <a:pPr lvl="0" algn="ctr"/>
            <a:r>
              <a:rPr lang="en-US" altLang="ko-KR" sz="1050" b="1" dirty="0" smtClean="0">
                <a:solidFill>
                  <a:prstClr val="white">
                    <a:lumMod val="50000"/>
                  </a:prstClr>
                </a:solidFill>
                <a:cs typeface="Times New Roman" pitchFamily="18" charset="0"/>
              </a:rPr>
              <a:t>DELIVERY</a:t>
            </a:r>
            <a:endParaRPr lang="ko-KR" altLang="en-US" sz="1050" b="1" dirty="0">
              <a:solidFill>
                <a:prstClr val="white">
                  <a:lumMod val="50000"/>
                </a:prstClr>
              </a:solidFill>
              <a:cs typeface="Times New Roman" pitchFamily="18" charset="0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6072198" y="2643182"/>
            <a:ext cx="2828932" cy="2486036"/>
          </a:xfrm>
          <a:prstGeom prst="roundRect">
            <a:avLst>
              <a:gd name="adj" fmla="val 353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2" name="직선 연결선 81"/>
          <p:cNvCxnSpPr/>
          <p:nvPr/>
        </p:nvCxnSpPr>
        <p:spPr>
          <a:xfrm rot="5400000">
            <a:off x="6566094" y="4164463"/>
            <a:ext cx="1656000" cy="119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220229" y="3353659"/>
            <a:ext cx="1106393" cy="1636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REHEASAL 01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REHEASAL 02</a:t>
            </a:r>
            <a:endParaRPr lang="ko-KR" altLang="en-US" sz="105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REHEASAL 03</a:t>
            </a:r>
            <a:endParaRPr lang="ko-KR" altLang="en-US" sz="105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REHEASAL 04</a:t>
            </a:r>
            <a:endParaRPr lang="ko-KR" altLang="en-US" sz="105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7501131" y="3353659"/>
            <a:ext cx="1051891" cy="1636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DELIVERY 01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DELIVERY 02</a:t>
            </a:r>
            <a:endParaRPr lang="ko-KR" altLang="en-US" sz="105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DELIVERY 03</a:t>
            </a:r>
            <a:endParaRPr lang="ko-KR" altLang="en-US" sz="105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DELIVERY 04</a:t>
            </a:r>
            <a:endParaRPr lang="ko-KR" altLang="en-US" sz="1050" dirty="0" smtClean="0"/>
          </a:p>
        </p:txBody>
      </p:sp>
      <p:sp>
        <p:nvSpPr>
          <p:cNvPr id="85" name="갈매기형 수장 84"/>
          <p:cNvSpPr/>
          <p:nvPr/>
        </p:nvSpPr>
        <p:spPr>
          <a:xfrm>
            <a:off x="6184618" y="2771764"/>
            <a:ext cx="1423133" cy="556125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  <a:cs typeface="Times New Roman" pitchFamily="18" charset="0"/>
              </a:rPr>
              <a:t>STEP 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  <a:cs typeface="Times New Roman" pitchFamily="18" charset="0"/>
              </a:rPr>
              <a:t>1</a:t>
            </a:r>
            <a:endParaRPr lang="en-US" altLang="ko-KR" sz="1050" dirty="0">
              <a:solidFill>
                <a:prstClr val="white">
                  <a:lumMod val="50000"/>
                </a:prstClr>
              </a:solidFill>
              <a:cs typeface="Times New Roman" pitchFamily="18" charset="0"/>
            </a:endParaRPr>
          </a:p>
          <a:p>
            <a:pPr lvl="0" algn="ctr"/>
            <a:r>
              <a:rPr lang="en-US" altLang="ko-KR" sz="1050" b="1" dirty="0" smtClean="0">
                <a:solidFill>
                  <a:prstClr val="white">
                    <a:lumMod val="50000"/>
                  </a:prstClr>
                </a:solidFill>
                <a:cs typeface="Times New Roman" pitchFamily="18" charset="0"/>
              </a:rPr>
              <a:t>PROJECT</a:t>
            </a:r>
            <a:endParaRPr lang="ko-KR" altLang="en-US" sz="1050" b="1" dirty="0">
              <a:solidFill>
                <a:prstClr val="white">
                  <a:lumMod val="50000"/>
                </a:prstClr>
              </a:solidFill>
              <a:cs typeface="Times New Roman" pitchFamily="18" charset="0"/>
            </a:endParaRPr>
          </a:p>
        </p:txBody>
      </p:sp>
      <p:sp>
        <p:nvSpPr>
          <p:cNvPr id="86" name="갈매기형 수장 85"/>
          <p:cNvSpPr/>
          <p:nvPr/>
        </p:nvSpPr>
        <p:spPr>
          <a:xfrm>
            <a:off x="7415641" y="2771764"/>
            <a:ext cx="1423133" cy="556125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  <a:cs typeface="Times New Roman" pitchFamily="18" charset="0"/>
              </a:rPr>
              <a:t>STEP 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  <a:cs typeface="Times New Roman" pitchFamily="18" charset="0"/>
              </a:rPr>
              <a:t>2</a:t>
            </a:r>
            <a:endParaRPr lang="en-US" altLang="ko-KR" sz="1050" dirty="0">
              <a:solidFill>
                <a:prstClr val="white">
                  <a:lumMod val="50000"/>
                </a:prstClr>
              </a:solidFill>
              <a:cs typeface="Times New Roman" pitchFamily="18" charset="0"/>
            </a:endParaRPr>
          </a:p>
          <a:p>
            <a:pPr lvl="0" algn="ctr"/>
            <a:r>
              <a:rPr lang="en-US" altLang="ko-KR" sz="1050" b="1" dirty="0" smtClean="0">
                <a:solidFill>
                  <a:prstClr val="white">
                    <a:lumMod val="50000"/>
                  </a:prstClr>
                </a:solidFill>
                <a:cs typeface="Times New Roman" pitchFamily="18" charset="0"/>
              </a:rPr>
              <a:t>SUCCESS</a:t>
            </a:r>
            <a:endParaRPr lang="ko-KR" altLang="en-US" sz="1050" b="1" dirty="0">
              <a:solidFill>
                <a:prstClr val="white">
                  <a:lumMod val="50000"/>
                </a:prstClr>
              </a:solidFill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815166" y="2021061"/>
            <a:ext cx="134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2060"/>
                </a:solidFill>
              </a:rPr>
              <a:t>[</a:t>
            </a:r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2</a:t>
            </a:r>
            <a:r>
              <a:rPr lang="en-US" altLang="ko-KR" sz="1200" b="1" baseline="30000" dirty="0" smtClean="0">
                <a:solidFill>
                  <a:srgbClr val="002060"/>
                </a:solidFill>
              </a:rPr>
              <a:t>nd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프로젝트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]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cxnSp>
        <p:nvCxnSpPr>
          <p:cNvPr id="88" name="꺾인 연결선 67"/>
          <p:cNvCxnSpPr/>
          <p:nvPr/>
        </p:nvCxnSpPr>
        <p:spPr>
          <a:xfrm rot="16200000" flipH="1">
            <a:off x="7835483" y="2421643"/>
            <a:ext cx="548109" cy="152132"/>
          </a:xfrm>
          <a:prstGeom prst="bentConnector3">
            <a:avLst>
              <a:gd name="adj1" fmla="val -1186"/>
            </a:avLst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67"/>
          <p:cNvCxnSpPr/>
          <p:nvPr/>
        </p:nvCxnSpPr>
        <p:spPr>
          <a:xfrm rot="5400000">
            <a:off x="6594132" y="2421644"/>
            <a:ext cx="548109" cy="152132"/>
          </a:xfrm>
          <a:prstGeom prst="bentConnector3">
            <a:avLst>
              <a:gd name="adj1" fmla="val -1186"/>
            </a:avLst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09689" y="5330213"/>
            <a:ext cx="121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[</a:t>
            </a:r>
            <a:r>
              <a:rPr lang="en-US" altLang="ko-KR" sz="1200" b="1" dirty="0">
                <a:solidFill>
                  <a:srgbClr val="002060"/>
                </a:solidFill>
              </a:rPr>
              <a:t> 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컨설팅 대상 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]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873479" y="5340604"/>
            <a:ext cx="2497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050" dirty="0" smtClean="0"/>
              <a:t> </a:t>
            </a:r>
            <a:r>
              <a:rPr lang="ko-KR" altLang="en-US" sz="1050" dirty="0" smtClean="0"/>
              <a:t>기획담당 개인 </a:t>
            </a:r>
            <a:r>
              <a:rPr lang="en-US" altLang="ko-KR" sz="1050" dirty="0" smtClean="0"/>
              <a:t>/ </a:t>
            </a:r>
            <a:r>
              <a:rPr lang="ko-KR" altLang="en-US" sz="1050" dirty="0" smtClean="0"/>
              <a:t>팀 </a:t>
            </a:r>
            <a:r>
              <a:rPr lang="en-US" altLang="ko-KR" sz="1050" dirty="0" smtClean="0"/>
              <a:t>/ &amp; …… contents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9689" y="5662722"/>
            <a:ext cx="121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[ 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결과 보고서 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]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873479" y="5673113"/>
            <a:ext cx="22765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050" dirty="0" smtClean="0"/>
              <a:t> </a:t>
            </a:r>
            <a:r>
              <a:rPr lang="ko-KR" altLang="en-US" sz="1050" dirty="0" smtClean="0"/>
              <a:t>각 부분별 </a:t>
            </a:r>
            <a:r>
              <a:rPr lang="en-US" altLang="ko-KR" sz="1050" dirty="0" smtClean="0"/>
              <a:t>~~~ / &amp; …… contents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41561" y="5330213"/>
            <a:ext cx="121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[</a:t>
            </a:r>
            <a:r>
              <a:rPr lang="en-US" altLang="ko-KR" sz="1200" b="1" dirty="0">
                <a:solidFill>
                  <a:srgbClr val="002060"/>
                </a:solidFill>
              </a:rPr>
              <a:t> 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컨설팅 대상 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]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41561" y="5662722"/>
            <a:ext cx="121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[ 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결과 보고서 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]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515743" y="5340604"/>
            <a:ext cx="11095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050" dirty="0" smtClean="0"/>
              <a:t> contents &amp; …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15743" y="5673113"/>
            <a:ext cx="11095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050" dirty="0" smtClean="0"/>
              <a:t> contents &amp;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138</Words>
  <Application>Microsoft Office PowerPoint</Application>
  <PresentationFormat>화면 슬라이드 쇼(4:3)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88</cp:revision>
  <dcterms:created xsi:type="dcterms:W3CDTF">2008-09-30T15:48:23Z</dcterms:created>
  <dcterms:modified xsi:type="dcterms:W3CDTF">2009-04-20T07:12:55Z</dcterms:modified>
</cp:coreProperties>
</file>