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00" autoAdjust="0"/>
    <p:restoredTop sz="94660"/>
  </p:normalViewPr>
  <p:slideViewPr>
    <p:cSldViewPr>
      <p:cViewPr varScale="1">
        <p:scale>
          <a:sx n="107" d="100"/>
          <a:sy n="107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2009-04-20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둥근 사각형 6"/>
          <p:cNvSpPr/>
          <p:nvPr userDrawn="1"/>
        </p:nvSpPr>
        <p:spPr>
          <a:xfrm flipH="1">
            <a:off x="0" y="0"/>
            <a:ext cx="9144000" cy="6858000"/>
          </a:xfrm>
          <a:prstGeom prst="round1Rect">
            <a:avLst>
              <a:gd name="adj" fmla="val 0"/>
            </a:avLst>
          </a:prstGeom>
          <a:solidFill>
            <a:srgbClr val="F5F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둥근 사각형 7"/>
          <p:cNvSpPr/>
          <p:nvPr userDrawn="1"/>
        </p:nvSpPr>
        <p:spPr>
          <a:xfrm flipH="1" flipV="1">
            <a:off x="287078" y="785793"/>
            <a:ext cx="8718698" cy="991052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5087" y="782728"/>
            <a:ext cx="316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P</a:t>
            </a:r>
            <a:r>
              <a:rPr lang="en-US" altLang="ko-KR" dirty="0" smtClean="0">
                <a:solidFill>
                  <a:srgbClr val="A40000"/>
                </a:solidFill>
                <a:latin typeface="Constantia" pitchFamily="18" charset="0"/>
                <a:ea typeface="맑은 고딕"/>
              </a:rPr>
              <a:t>resentation Consulting</a:t>
            </a:r>
            <a:r>
              <a:rPr lang="en-US" altLang="ko-KR" kern="1200" dirty="0" smtClean="0">
                <a:solidFill>
                  <a:srgbClr val="A40000"/>
                </a:solidFill>
                <a:latin typeface="Constantia" pitchFamily="18" charset="0"/>
                <a:ea typeface="맑은 고딕"/>
                <a:cs typeface="+mn-cs"/>
              </a:rPr>
              <a:t> </a:t>
            </a:r>
            <a:endParaRPr lang="ko-KR" altLang="en-US" kern="1200" dirty="0">
              <a:solidFill>
                <a:srgbClr val="A40000"/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71472" y="1089052"/>
            <a:ext cx="8215370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[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프레젠테이션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컨설팅의 결과 산출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방법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]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으로는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이론과 실습으로 나뉠 수 있는데 본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프로젝트의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제안범위인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기획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제안서 제작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리허설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,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발표의 이론 교육 후 </a:t>
            </a:r>
            <a:r>
              <a:rPr lang="en-US" altLang="ko-KR" sz="1050" b="1" dirty="0">
                <a:solidFill>
                  <a:srgbClr val="002060"/>
                </a:solidFill>
                <a:sym typeface="Wingdings" pitchFamily="2" charset="2"/>
              </a:rPr>
              <a:t>00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사의 실제 </a:t>
            </a:r>
            <a:r>
              <a:rPr lang="ko-KR" altLang="en-US" sz="1050" b="1" dirty="0" smtClean="0">
                <a:solidFill>
                  <a:srgbClr val="002060"/>
                </a:solidFill>
                <a:sym typeface="Wingdings" pitchFamily="2" charset="2"/>
              </a:rPr>
              <a:t>프로젝트를 함께 </a:t>
            </a:r>
            <a:r>
              <a:rPr lang="ko-KR" altLang="en-US" sz="1050" b="1" dirty="0">
                <a:solidFill>
                  <a:srgbClr val="002060"/>
                </a:solidFill>
                <a:sym typeface="Wingdings" pitchFamily="2" charset="2"/>
              </a:rPr>
              <a:t>진행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함으로써 그 결과를 확인하는 것입니다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</a:p>
        </p:txBody>
      </p:sp>
      <p:grpSp>
        <p:nvGrpSpPr>
          <p:cNvPr id="11" name="그룹 53"/>
          <p:cNvGrpSpPr/>
          <p:nvPr userDrawn="1"/>
        </p:nvGrpSpPr>
        <p:grpSpPr>
          <a:xfrm>
            <a:off x="8837190" y="586338"/>
            <a:ext cx="349374" cy="349374"/>
            <a:chOff x="8563292" y="1715282"/>
            <a:chExt cx="428628" cy="428628"/>
          </a:xfrm>
        </p:grpSpPr>
        <p:cxnSp>
          <p:nvCxnSpPr>
            <p:cNvPr id="12" name="직선 연결선 11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54"/>
          <p:cNvGrpSpPr/>
          <p:nvPr userDrawn="1"/>
        </p:nvGrpSpPr>
        <p:grpSpPr>
          <a:xfrm>
            <a:off x="160696" y="6366584"/>
            <a:ext cx="349374" cy="349374"/>
            <a:chOff x="8563292" y="1715282"/>
            <a:chExt cx="428628" cy="428628"/>
          </a:xfrm>
        </p:grpSpPr>
        <p:cxnSp>
          <p:nvCxnSpPr>
            <p:cNvPr id="15" name="직선 연결선 14"/>
            <p:cNvCxnSpPr/>
            <p:nvPr/>
          </p:nvCxnSpPr>
          <p:spPr>
            <a:xfrm rot="54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0800000">
              <a:off x="8563292" y="1928802"/>
              <a:ext cx="428628" cy="158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8779101" y="554067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kern="1200" dirty="0">
                <a:solidFill>
                  <a:prstClr val="white">
                    <a:lumMod val="50000"/>
                  </a:prstClr>
                </a:solidFill>
                <a:latin typeface="Constantia" pitchFamily="18" charset="0"/>
                <a:ea typeface="맑은 고딕"/>
                <a:cs typeface="+mn-cs"/>
              </a:rPr>
              <a:t>14</a:t>
            </a:r>
            <a:endParaRPr lang="ko-KR" altLang="en-US" sz="1400" kern="1200" dirty="0">
              <a:solidFill>
                <a:prstClr val="white">
                  <a:lumMod val="50000"/>
                </a:prstClr>
              </a:solidFill>
              <a:latin typeface="Constantia" pitchFamily="18" charset="0"/>
              <a:ea typeface="맑은 고딕"/>
              <a:cs typeface="+mn-cs"/>
            </a:endParaRPr>
          </a:p>
        </p:txBody>
      </p:sp>
      <p:pic>
        <p:nvPicPr>
          <p:cNvPr id="18" name="그림 17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43713"/>
            <a:ext cx="1340444" cy="110476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-2280" y="357166"/>
            <a:ext cx="28800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한쪽 모서리가 잘린 사각형 19"/>
          <p:cNvSpPr/>
          <p:nvPr userDrawn="1"/>
        </p:nvSpPr>
        <p:spPr>
          <a:xfrm flipV="1">
            <a:off x="308344" y="357166"/>
            <a:ext cx="1906202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2238374" y="357166"/>
            <a:ext cx="6753225" cy="285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 userDrawn="1"/>
        </p:nvSpPr>
        <p:spPr>
          <a:xfrm>
            <a:off x="9008583" y="357166"/>
            <a:ext cx="133381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82104" y="343767"/>
            <a:ext cx="229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85C0"/>
                </a:solidFill>
              </a:rPr>
              <a:t>3.1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  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프로젝트  방법론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323640" y="357166"/>
            <a:ext cx="1676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0090D0"/>
                </a:solidFill>
                <a:latin typeface="+mn-ea"/>
              </a:rPr>
              <a:t>III. </a:t>
            </a:r>
            <a:r>
              <a:rPr lang="ko-KR" altLang="en-US" sz="1200" b="1" dirty="0" smtClean="0">
                <a:solidFill>
                  <a:srgbClr val="0090D0"/>
                </a:solidFill>
                <a:latin typeface="+mn-ea"/>
              </a:rPr>
              <a:t>사업추진관리</a:t>
            </a:r>
          </a:p>
        </p:txBody>
      </p:sp>
      <p:sp>
        <p:nvSpPr>
          <p:cNvPr id="25" name="이등변 삼각형 24"/>
          <p:cNvSpPr/>
          <p:nvPr userDrawn="1"/>
        </p:nvSpPr>
        <p:spPr>
          <a:xfrm rot="16200000" flipH="1">
            <a:off x="2259695" y="451240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오른쪽 화살표 153"/>
          <p:cNvSpPr/>
          <p:nvPr/>
        </p:nvSpPr>
        <p:spPr>
          <a:xfrm>
            <a:off x="642910" y="1785926"/>
            <a:ext cx="5072098" cy="1285884"/>
          </a:xfrm>
          <a:prstGeom prst="rightArrow">
            <a:avLst>
              <a:gd name="adj1" fmla="val 78444"/>
              <a:gd name="adj2" fmla="val 50000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  <a:alpha val="0"/>
                </a:schemeClr>
              </a:gs>
              <a:gs pos="50000">
                <a:schemeClr val="bg2">
                  <a:lumMod val="90000"/>
                  <a:shade val="67500"/>
                  <a:satMod val="115000"/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652730" y="2692200"/>
            <a:ext cx="2991236" cy="3451444"/>
          </a:xfrm>
          <a:prstGeom prst="roundRect">
            <a:avLst>
              <a:gd name="adj" fmla="val 468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564864" y="2692200"/>
            <a:ext cx="4622670" cy="3451444"/>
          </a:xfrm>
          <a:prstGeom prst="roundRect">
            <a:avLst>
              <a:gd name="adj" fmla="val 468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928686" y="3995581"/>
            <a:ext cx="3921524" cy="298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28686" y="4312334"/>
            <a:ext cx="3921524" cy="298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928686" y="4629087"/>
            <a:ext cx="3921524" cy="298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928686" y="4945841"/>
            <a:ext cx="3921524" cy="298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919161" y="3618221"/>
            <a:ext cx="3952900" cy="3667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10800000" flipV="1">
            <a:off x="5197392" y="3609975"/>
            <a:ext cx="1080000" cy="194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6200000" flipV="1">
            <a:off x="5166872" y="4156922"/>
            <a:ext cx="216000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 flipH="1">
            <a:off x="6107412" y="4245755"/>
            <a:ext cx="280864" cy="2808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타원 68"/>
          <p:cNvSpPr/>
          <p:nvPr/>
        </p:nvSpPr>
        <p:spPr>
          <a:xfrm flipH="1">
            <a:off x="6107412" y="3473324"/>
            <a:ext cx="280864" cy="2808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43815" y="3482079"/>
            <a:ext cx="7553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2">
                    <a:lumMod val="75000"/>
                  </a:schemeClr>
                </a:solidFill>
              </a:rPr>
              <a:t>PROJECT</a:t>
            </a:r>
            <a:endParaRPr lang="ko-KR" altLang="en-US" sz="105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3815" y="4255326"/>
            <a:ext cx="7585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2">
                    <a:lumMod val="75000"/>
                  </a:schemeClr>
                </a:solidFill>
              </a:rPr>
              <a:t>SUCCESS</a:t>
            </a:r>
            <a:endParaRPr lang="ko-KR" altLang="en-US" sz="105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1" name="직선 연결선 40"/>
          <p:cNvCxnSpPr/>
          <p:nvPr/>
        </p:nvCxnSpPr>
        <p:spPr>
          <a:xfrm rot="16200000" flipV="1">
            <a:off x="2655061" y="3380731"/>
            <a:ext cx="4680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657868" y="3613225"/>
            <a:ext cx="4896000" cy="0"/>
          </a:xfrm>
          <a:prstGeom prst="line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sys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 rot="5400000" flipH="1">
            <a:off x="867181" y="3570071"/>
            <a:ext cx="88255" cy="882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 rot="5400000" flipH="1">
            <a:off x="2844384" y="3570071"/>
            <a:ext cx="88255" cy="882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 rot="5400000" flipH="1">
            <a:off x="1854969" y="3570071"/>
            <a:ext cx="88255" cy="882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2356987" y="2197717"/>
            <a:ext cx="1062504" cy="1062504"/>
            <a:chOff x="2428401" y="2184710"/>
            <a:chExt cx="1062504" cy="1062504"/>
          </a:xfrm>
        </p:grpSpPr>
        <p:sp>
          <p:nvSpPr>
            <p:cNvPr id="39" name="타원 38"/>
            <p:cNvSpPr/>
            <p:nvPr/>
          </p:nvSpPr>
          <p:spPr>
            <a:xfrm rot="5400000">
              <a:off x="2530561" y="2294881"/>
              <a:ext cx="843156" cy="8431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 descr="ci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819" y="2474796"/>
              <a:ext cx="434640" cy="46427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  <p:sp>
          <p:nvSpPr>
            <p:cNvPr id="61" name="직사각형 60"/>
            <p:cNvSpPr/>
            <p:nvPr/>
          </p:nvSpPr>
          <p:spPr>
            <a:xfrm>
              <a:off x="2428401" y="2184710"/>
              <a:ext cx="1062504" cy="1062504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5">
                      <a:lumMod val="75000"/>
                    </a:schemeClr>
                  </a:solidFill>
                </a:rPr>
                <a:t>1st </a:t>
              </a:r>
              <a:r>
                <a:rPr lang="ko-KR" altLang="en-US" sz="1050" b="1" dirty="0" smtClean="0">
                  <a:solidFill>
                    <a:schemeClr val="accent5">
                      <a:lumMod val="75000"/>
                    </a:schemeClr>
                  </a:solidFill>
                </a:rPr>
                <a:t>프로젝트 제안범위</a:t>
              </a:r>
            </a:p>
          </p:txBody>
        </p:sp>
        <p:sp>
          <p:nvSpPr>
            <p:cNvPr id="74" name="타원 73"/>
            <p:cNvSpPr/>
            <p:nvPr/>
          </p:nvSpPr>
          <p:spPr>
            <a:xfrm rot="5400000" flipV="1">
              <a:off x="2910775" y="3075510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6" name="타원 105"/>
          <p:cNvSpPr/>
          <p:nvPr/>
        </p:nvSpPr>
        <p:spPr>
          <a:xfrm rot="5400000" flipH="1">
            <a:off x="3834616" y="3579596"/>
            <a:ext cx="88255" cy="882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 rot="5400000" flipH="1">
            <a:off x="4824848" y="3579596"/>
            <a:ext cx="88255" cy="8825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갈매기형 수장 110"/>
          <p:cNvSpPr/>
          <p:nvPr/>
        </p:nvSpPr>
        <p:spPr>
          <a:xfrm>
            <a:off x="937830" y="3485631"/>
            <a:ext cx="875372" cy="2398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Step</a:t>
            </a: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01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2" name="갈매기형 수장 111"/>
          <p:cNvSpPr/>
          <p:nvPr/>
        </p:nvSpPr>
        <p:spPr>
          <a:xfrm>
            <a:off x="1937955" y="3485631"/>
            <a:ext cx="875372" cy="2398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Step</a:t>
            </a: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02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3" name="갈매기형 수장 112"/>
          <p:cNvSpPr/>
          <p:nvPr/>
        </p:nvSpPr>
        <p:spPr>
          <a:xfrm>
            <a:off x="2919030" y="3485631"/>
            <a:ext cx="875372" cy="2398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Step</a:t>
            </a: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03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4" name="갈매기형 수장 113"/>
          <p:cNvSpPr/>
          <p:nvPr/>
        </p:nvSpPr>
        <p:spPr>
          <a:xfrm>
            <a:off x="3908868" y="3485631"/>
            <a:ext cx="875372" cy="239840"/>
          </a:xfrm>
          <a:prstGeom prst="chevron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Step</a:t>
            </a:r>
            <a:r>
              <a:rPr lang="ko-KR" altLang="en-US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accent5">
                    <a:lumMod val="75000"/>
                  </a:schemeClr>
                </a:solidFill>
              </a:rPr>
              <a:t>04</a:t>
            </a:r>
            <a:endParaRPr lang="ko-KR" alt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 rot="5400000">
            <a:off x="118235" y="4453846"/>
            <a:ext cx="1584000" cy="119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rot="5400000">
            <a:off x="1108835" y="4453847"/>
            <a:ext cx="1584000" cy="119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rot="5400000">
            <a:off x="2089910" y="4453848"/>
            <a:ext cx="1584000" cy="119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rot="5400000">
            <a:off x="3090035" y="4453849"/>
            <a:ext cx="1584000" cy="119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rot="5400000">
            <a:off x="4071110" y="4453850"/>
            <a:ext cx="1584000" cy="119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913961" y="3942012"/>
            <a:ext cx="954107" cy="1260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en-US" altLang="ko-KR" sz="900" dirty="0" smtClean="0"/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목표설정</a:t>
            </a:r>
            <a:endParaRPr lang="en-US" altLang="ko-KR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brainstorming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1page table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제안서 제작</a:t>
            </a:r>
            <a:endParaRPr lang="ko-KR" altLang="en-US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928686" y="3727759"/>
            <a:ext cx="89319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050" b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PLANNING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  <a:cs typeface="Times New Roman" pitchFamily="18" charset="0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 rot="10800000">
            <a:off x="907301" y="3988500"/>
            <a:ext cx="3960000" cy="119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969527" y="3942012"/>
            <a:ext cx="798617" cy="1260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en-US" altLang="ko-KR" sz="900" dirty="0" smtClean="0"/>
              <a:t> DESIGN 01</a:t>
            </a:r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DESIGN 02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DESIGN 03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DESIGN 04</a:t>
            </a:r>
            <a:endParaRPr lang="ko-KR" altLang="en-US" sz="900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2033039" y="3727759"/>
            <a:ext cx="6815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050" b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DESIGN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928936" y="3727759"/>
            <a:ext cx="8563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050" b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REHEASAL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57543" y="3727759"/>
            <a:ext cx="8002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050" b="1" dirty="0" smtClean="0">
                <a:solidFill>
                  <a:schemeClr val="accent5">
                    <a:lumMod val="75000"/>
                  </a:schemeClr>
                </a:solidFill>
                <a:cs typeface="Times New Roman" pitchFamily="18" charset="0"/>
              </a:rPr>
              <a:t>DELIVERY</a:t>
            </a:r>
            <a:endParaRPr lang="ko-KR" altLang="en-US" sz="1050" b="1" dirty="0">
              <a:solidFill>
                <a:schemeClr val="accent5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912545" y="3942012"/>
            <a:ext cx="934871" cy="1260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en-US" altLang="ko-KR" sz="900" dirty="0" smtClean="0"/>
              <a:t> REHEASAL 01</a:t>
            </a:r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REHEASAL 02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REHEASAL 03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REHEASAL 04</a:t>
            </a:r>
            <a:endParaRPr lang="ko-KR" altLang="en-US" sz="9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3921642" y="3942012"/>
            <a:ext cx="891591" cy="1260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20000"/>
              </a:lnSpc>
            </a:pPr>
            <a:r>
              <a:rPr lang="en-US" altLang="ko-KR" sz="900" dirty="0" smtClean="0"/>
              <a:t> DELIVERY 01</a:t>
            </a:r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DELIVERY 02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DELIVERY 03</a:t>
            </a:r>
            <a:endParaRPr lang="ko-KR" altLang="en-US" sz="900" dirty="0" smtClean="0"/>
          </a:p>
          <a:p>
            <a:pPr>
              <a:lnSpc>
                <a:spcPct val="220000"/>
              </a:lnSpc>
            </a:pPr>
            <a:r>
              <a:rPr lang="en-US" altLang="ko-KR" sz="900" dirty="0" smtClean="0"/>
              <a:t> DELIVERY 04</a:t>
            </a:r>
            <a:endParaRPr lang="ko-KR" altLang="en-US" sz="900" dirty="0" smtClean="0"/>
          </a:p>
        </p:txBody>
      </p:sp>
      <p:grpSp>
        <p:nvGrpSpPr>
          <p:cNvPr id="133" name="그룹 132"/>
          <p:cNvGrpSpPr/>
          <p:nvPr/>
        </p:nvGrpSpPr>
        <p:grpSpPr>
          <a:xfrm>
            <a:off x="5709787" y="2197717"/>
            <a:ext cx="1062504" cy="1062504"/>
            <a:chOff x="2428401" y="2184710"/>
            <a:chExt cx="1062504" cy="1062504"/>
          </a:xfrm>
        </p:grpSpPr>
        <p:sp>
          <p:nvSpPr>
            <p:cNvPr id="134" name="타원 133"/>
            <p:cNvSpPr/>
            <p:nvPr/>
          </p:nvSpPr>
          <p:spPr>
            <a:xfrm rot="5400000">
              <a:off x="2530561" y="2294881"/>
              <a:ext cx="843156" cy="84315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81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그림 134" descr="ci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4819" y="2474796"/>
              <a:ext cx="434640" cy="46427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  <p:sp>
          <p:nvSpPr>
            <p:cNvPr id="136" name="직사각형 135"/>
            <p:cNvSpPr/>
            <p:nvPr/>
          </p:nvSpPr>
          <p:spPr>
            <a:xfrm>
              <a:off x="2428401" y="2184710"/>
              <a:ext cx="1062504" cy="1062504"/>
            </a:xfrm>
            <a:prstGeom prst="rect">
              <a:avLst/>
            </a:prstGeom>
          </p:spPr>
          <p:txBody>
            <a:bodyPr wrap="none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accent5">
                      <a:lumMod val="75000"/>
                    </a:schemeClr>
                  </a:solidFill>
                </a:rPr>
                <a:t>NEXT </a:t>
              </a:r>
              <a:r>
                <a:rPr lang="ko-KR" altLang="en-US" sz="1050" b="1" dirty="0" smtClean="0">
                  <a:solidFill>
                    <a:schemeClr val="accent5">
                      <a:lumMod val="75000"/>
                    </a:schemeClr>
                  </a:solidFill>
                </a:rPr>
                <a:t>프로젝트</a:t>
              </a:r>
            </a:p>
          </p:txBody>
        </p:sp>
        <p:sp>
          <p:nvSpPr>
            <p:cNvPr id="137" name="타원 136"/>
            <p:cNvSpPr/>
            <p:nvPr/>
          </p:nvSpPr>
          <p:spPr>
            <a:xfrm rot="5400000" flipV="1">
              <a:off x="2910775" y="3075510"/>
              <a:ext cx="99460" cy="994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6" name="직선 연결선 55"/>
          <p:cNvCxnSpPr/>
          <p:nvPr/>
        </p:nvCxnSpPr>
        <p:spPr>
          <a:xfrm rot="10800000">
            <a:off x="907301" y="5252524"/>
            <a:ext cx="3960000" cy="119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6350083" y="3726045"/>
            <a:ext cx="2195498" cy="461202"/>
            <a:chOff x="6350083" y="3726045"/>
            <a:chExt cx="2195498" cy="461202"/>
          </a:xfrm>
        </p:grpSpPr>
        <p:sp>
          <p:nvSpPr>
            <p:cNvPr id="57" name="TextBox 56"/>
            <p:cNvSpPr txBox="1"/>
            <p:nvPr/>
          </p:nvSpPr>
          <p:spPr>
            <a:xfrm>
              <a:off x="6350083" y="372781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01</a:t>
              </a:r>
            </a:p>
          </p:txBody>
        </p:sp>
        <p:sp>
          <p:nvSpPr>
            <p:cNvPr id="59" name="오각형 58"/>
            <p:cNvSpPr/>
            <p:nvPr/>
          </p:nvSpPr>
          <p:spPr>
            <a:xfrm>
              <a:off x="6902046" y="376208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21609" y="372781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02</a:t>
              </a:r>
            </a:p>
          </p:txBody>
        </p:sp>
        <p:sp>
          <p:nvSpPr>
            <p:cNvPr id="68" name="오각형 67"/>
            <p:cNvSpPr/>
            <p:nvPr/>
          </p:nvSpPr>
          <p:spPr>
            <a:xfrm>
              <a:off x="7573572" y="376208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93135" y="372604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03</a:t>
              </a:r>
            </a:p>
          </p:txBody>
        </p:sp>
        <p:sp>
          <p:nvSpPr>
            <p:cNvPr id="76" name="오각형 75"/>
            <p:cNvSpPr/>
            <p:nvPr/>
          </p:nvSpPr>
          <p:spPr>
            <a:xfrm>
              <a:off x="8245098" y="376031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537426" y="395641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04</a:t>
              </a:r>
            </a:p>
          </p:txBody>
        </p:sp>
        <p:sp>
          <p:nvSpPr>
            <p:cNvPr id="87" name="오각형 86"/>
            <p:cNvSpPr/>
            <p:nvPr/>
          </p:nvSpPr>
          <p:spPr>
            <a:xfrm>
              <a:off x="7089389" y="399068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208952" y="395641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05</a:t>
              </a:r>
            </a:p>
          </p:txBody>
        </p:sp>
        <p:sp>
          <p:nvSpPr>
            <p:cNvPr id="85" name="오각형 84"/>
            <p:cNvSpPr/>
            <p:nvPr/>
          </p:nvSpPr>
          <p:spPr>
            <a:xfrm>
              <a:off x="7760915" y="399068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80478" y="395464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06</a:t>
              </a:r>
            </a:p>
          </p:txBody>
        </p:sp>
        <p:sp>
          <p:nvSpPr>
            <p:cNvPr id="88" name="오각형 87"/>
            <p:cNvSpPr/>
            <p:nvPr/>
          </p:nvSpPr>
          <p:spPr>
            <a:xfrm>
              <a:off x="6445986" y="3995223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350083" y="4503285"/>
            <a:ext cx="2195498" cy="461202"/>
            <a:chOff x="6350083" y="4503285"/>
            <a:chExt cx="2195498" cy="461202"/>
          </a:xfrm>
        </p:grpSpPr>
        <p:sp>
          <p:nvSpPr>
            <p:cNvPr id="110" name="TextBox 109"/>
            <p:cNvSpPr txBox="1"/>
            <p:nvPr/>
          </p:nvSpPr>
          <p:spPr>
            <a:xfrm>
              <a:off x="6350083" y="450505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01</a:t>
              </a:r>
            </a:p>
          </p:txBody>
        </p:sp>
        <p:sp>
          <p:nvSpPr>
            <p:cNvPr id="125" name="오각형 124"/>
            <p:cNvSpPr/>
            <p:nvPr/>
          </p:nvSpPr>
          <p:spPr>
            <a:xfrm>
              <a:off x="6902046" y="453932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21609" y="450505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02</a:t>
              </a:r>
            </a:p>
          </p:txBody>
        </p:sp>
        <p:sp>
          <p:nvSpPr>
            <p:cNvPr id="108" name="오각형 107"/>
            <p:cNvSpPr/>
            <p:nvPr/>
          </p:nvSpPr>
          <p:spPr>
            <a:xfrm>
              <a:off x="7573572" y="453932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93135" y="450328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03</a:t>
              </a:r>
            </a:p>
          </p:txBody>
        </p:sp>
        <p:sp>
          <p:nvSpPr>
            <p:cNvPr id="105" name="오각형 104"/>
            <p:cNvSpPr/>
            <p:nvPr/>
          </p:nvSpPr>
          <p:spPr>
            <a:xfrm>
              <a:off x="8245098" y="453755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37426" y="473365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04</a:t>
              </a:r>
            </a:p>
          </p:txBody>
        </p:sp>
        <p:sp>
          <p:nvSpPr>
            <p:cNvPr id="100" name="오각형 99"/>
            <p:cNvSpPr/>
            <p:nvPr/>
          </p:nvSpPr>
          <p:spPr>
            <a:xfrm>
              <a:off x="7089389" y="476792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208952" y="473365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05</a:t>
              </a:r>
            </a:p>
          </p:txBody>
        </p:sp>
        <p:sp>
          <p:nvSpPr>
            <p:cNvPr id="98" name="오각형 97"/>
            <p:cNvSpPr/>
            <p:nvPr/>
          </p:nvSpPr>
          <p:spPr>
            <a:xfrm>
              <a:off x="7760915" y="4767927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80478" y="4731885"/>
              <a:ext cx="6651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STEP 06</a:t>
              </a:r>
            </a:p>
          </p:txBody>
        </p:sp>
        <p:sp>
          <p:nvSpPr>
            <p:cNvPr id="93" name="오각형 92"/>
            <p:cNvSpPr/>
            <p:nvPr/>
          </p:nvSpPr>
          <p:spPr>
            <a:xfrm>
              <a:off x="6445986" y="4772463"/>
              <a:ext cx="108000" cy="144000"/>
            </a:xfrm>
            <a:prstGeom prst="homePlate">
              <a:avLst>
                <a:gd name="adj" fmla="val 100000"/>
              </a:avLst>
            </a:prstGeom>
            <a:solidFill>
              <a:srgbClr val="C00000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714372" y="5370652"/>
            <a:ext cx="121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1000" b="1" dirty="0">
                <a:solidFill>
                  <a:srgbClr val="002060"/>
                </a:solidFill>
              </a:rPr>
              <a:t>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컨설팅 대상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]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878162" y="5381043"/>
            <a:ext cx="2382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기획담당 개인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팀 </a:t>
            </a:r>
            <a:r>
              <a:rPr lang="en-US" altLang="ko-KR" sz="1000" dirty="0" smtClean="0"/>
              <a:t>/ &amp; …… contents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14372" y="5703161"/>
            <a:ext cx="121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[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결과 보고서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]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78162" y="5713552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/>
              <a:t> </a:t>
            </a:r>
            <a:r>
              <a:rPr lang="ko-KR" altLang="en-US" sz="1000" dirty="0" smtClean="0"/>
              <a:t>각 부분별 </a:t>
            </a:r>
            <a:r>
              <a:rPr lang="en-US" altLang="ko-KR" sz="1000" dirty="0" smtClean="0"/>
              <a:t>~~~ / &amp; …… contents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71004" y="5370652"/>
            <a:ext cx="121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[</a:t>
            </a:r>
            <a:r>
              <a:rPr lang="en-US" altLang="ko-KR" sz="1000" b="1" dirty="0">
                <a:solidFill>
                  <a:srgbClr val="002060"/>
                </a:solidFill>
              </a:rPr>
              <a:t>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컨설팅 대상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]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934794" y="536275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/>
              <a:t> contents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771004" y="5703161"/>
            <a:ext cx="1211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2060"/>
                </a:solidFill>
              </a:rPr>
              <a:t>[ </a:t>
            </a:r>
            <a:r>
              <a:rPr lang="ko-KR" altLang="en-US" sz="1000" b="1" dirty="0" smtClean="0">
                <a:solidFill>
                  <a:srgbClr val="002060"/>
                </a:solidFill>
              </a:rPr>
              <a:t>결과 보고서 </a:t>
            </a:r>
            <a:r>
              <a:rPr lang="en-US" altLang="ko-KR" sz="1000" b="1" dirty="0" smtClean="0">
                <a:solidFill>
                  <a:srgbClr val="002060"/>
                </a:solidFill>
              </a:rPr>
              <a:t>]</a:t>
            </a:r>
            <a:endParaRPr lang="ko-KR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934794" y="570440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/>
              <a:t> contents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3836987" y="1928802"/>
            <a:ext cx="1359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accent5">
                    <a:lumMod val="50000"/>
                  </a:schemeClr>
                </a:solidFill>
              </a:rPr>
              <a:t>본 프로젝트 완료 및</a:t>
            </a:r>
            <a:endParaRPr lang="en-US" altLang="ko-KR" sz="1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accent5">
                    <a:lumMod val="50000"/>
                  </a:schemeClr>
                </a:solidFill>
              </a:rPr>
              <a:t>내부 </a:t>
            </a:r>
            <a:r>
              <a:rPr lang="en-US" altLang="ko-KR" sz="1000" dirty="0" smtClean="0">
                <a:solidFill>
                  <a:schemeClr val="accent5">
                    <a:lumMod val="50000"/>
                  </a:schemeClr>
                </a:solidFill>
              </a:rPr>
              <a:t>PT </a:t>
            </a:r>
            <a:r>
              <a:rPr lang="ko-KR" altLang="en-US" sz="1000" dirty="0" smtClean="0">
                <a:solidFill>
                  <a:schemeClr val="accent5">
                    <a:lumMod val="50000"/>
                  </a:schemeClr>
                </a:solidFill>
              </a:rPr>
              <a:t>시스템 완성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136</Words>
  <Application>Microsoft Office PowerPoint</Application>
  <PresentationFormat>화면 슬라이드 쇼(4:3)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167</cp:revision>
  <dcterms:created xsi:type="dcterms:W3CDTF">2008-09-30T15:48:23Z</dcterms:created>
  <dcterms:modified xsi:type="dcterms:W3CDTF">2009-04-20T07:13:11Z</dcterms:modified>
</cp:coreProperties>
</file>