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00" autoAdjust="0"/>
    <p:restoredTop sz="94660"/>
  </p:normalViewPr>
  <p:slideViewPr>
    <p:cSldViewPr>
      <p:cViewPr varScale="1">
        <p:scale>
          <a:sx n="107" d="100"/>
          <a:sy n="107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 userDrawn="1"/>
        </p:nvSpPr>
        <p:spPr>
          <a:xfrm flipH="1">
            <a:off x="0" y="0"/>
            <a:ext cx="9144000" cy="6858000"/>
          </a:xfrm>
          <a:prstGeom prst="round1Rect">
            <a:avLst>
              <a:gd name="adj" fmla="val 0"/>
            </a:avLst>
          </a:prstGeom>
          <a:solidFill>
            <a:srgbClr val="F5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둥근 사각형 7"/>
          <p:cNvSpPr/>
          <p:nvPr userDrawn="1"/>
        </p:nvSpPr>
        <p:spPr>
          <a:xfrm flipH="1" flipV="1">
            <a:off x="287078" y="785793"/>
            <a:ext cx="8718698" cy="99105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5087" y="782728"/>
            <a:ext cx="31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P</a:t>
            </a:r>
            <a:r>
              <a:rPr lang="en-US" altLang="ko-KR" dirty="0" smtClean="0">
                <a:solidFill>
                  <a:srgbClr val="A40000"/>
                </a:solidFill>
                <a:latin typeface="Constantia" pitchFamily="18" charset="0"/>
                <a:ea typeface="맑은 고딕"/>
              </a:rPr>
              <a:t>resentation Consulting</a:t>
            </a:r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 </a:t>
            </a:r>
            <a:endParaRPr lang="ko-KR" altLang="en-US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71472" y="1089052"/>
            <a:ext cx="821537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[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프레젠테이션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컨설팅의 결과 산출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방법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]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으로는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이론과 실습으로 나뉠 수 있는데 본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프로젝트의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제안범위인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기획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제안서 제작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리허설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발표의 이론 교육 후 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00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사의 실제 </a:t>
            </a:r>
            <a:r>
              <a:rPr lang="ko-KR" altLang="en-US" sz="1050" b="1" dirty="0" smtClean="0">
                <a:solidFill>
                  <a:srgbClr val="002060"/>
                </a:solidFill>
                <a:sym typeface="Wingdings" pitchFamily="2" charset="2"/>
              </a:rPr>
              <a:t>프로젝트를 함께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진행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함으로써 그 결과를 확인하는 것입니다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</p:txBody>
      </p:sp>
      <p:grpSp>
        <p:nvGrpSpPr>
          <p:cNvPr id="11" name="그룹 53"/>
          <p:cNvGrpSpPr/>
          <p:nvPr userDrawn="1"/>
        </p:nvGrpSpPr>
        <p:grpSpPr>
          <a:xfrm>
            <a:off x="8837190" y="586338"/>
            <a:ext cx="349374" cy="349374"/>
            <a:chOff x="8563292" y="1715282"/>
            <a:chExt cx="428628" cy="428628"/>
          </a:xfrm>
        </p:grpSpPr>
        <p:cxnSp>
          <p:nvCxnSpPr>
            <p:cNvPr id="12" name="직선 연결선 11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54"/>
          <p:cNvGrpSpPr/>
          <p:nvPr userDrawn="1"/>
        </p:nvGrpSpPr>
        <p:grpSpPr>
          <a:xfrm>
            <a:off x="160696" y="6366584"/>
            <a:ext cx="349374" cy="349374"/>
            <a:chOff x="8563292" y="1715282"/>
            <a:chExt cx="428628" cy="428628"/>
          </a:xfrm>
        </p:grpSpPr>
        <p:cxnSp>
          <p:nvCxnSpPr>
            <p:cNvPr id="15" name="직선 연결선 14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779101" y="55406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4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43713"/>
            <a:ext cx="1340444" cy="110476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280" y="357166"/>
            <a:ext cx="288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 userDrawn="1"/>
        </p:nvSpPr>
        <p:spPr>
          <a:xfrm flipV="1">
            <a:off x="308344" y="357166"/>
            <a:ext cx="1906202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008583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82104" y="343767"/>
            <a:ext cx="229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3.1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 방법론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323640" y="357166"/>
            <a:ext cx="1676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90D0"/>
                </a:solidFill>
                <a:latin typeface="+mn-ea"/>
              </a:rPr>
              <a:t>III. </a:t>
            </a:r>
            <a:r>
              <a:rPr lang="ko-KR" altLang="en-US" sz="1200" b="1" dirty="0" smtClean="0">
                <a:solidFill>
                  <a:srgbClr val="0090D0"/>
                </a:solidFill>
                <a:latin typeface="+mn-ea"/>
              </a:rPr>
              <a:t>사업추진관리</a:t>
            </a:r>
          </a:p>
        </p:txBody>
      </p:sp>
      <p:sp>
        <p:nvSpPr>
          <p:cNvPr id="25" name="이등변 삼각형 24"/>
          <p:cNvSpPr/>
          <p:nvPr userDrawn="1"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그룹 250"/>
          <p:cNvGrpSpPr/>
          <p:nvPr/>
        </p:nvGrpSpPr>
        <p:grpSpPr>
          <a:xfrm>
            <a:off x="564864" y="2143116"/>
            <a:ext cx="7936226" cy="4071966"/>
            <a:chOff x="564864" y="2143116"/>
            <a:chExt cx="7936226" cy="4071966"/>
          </a:xfrm>
        </p:grpSpPr>
        <p:sp>
          <p:nvSpPr>
            <p:cNvPr id="247" name="오른쪽 화살표 246"/>
            <p:cNvSpPr/>
            <p:nvPr/>
          </p:nvSpPr>
          <p:spPr>
            <a:xfrm>
              <a:off x="652054" y="2143116"/>
              <a:ext cx="7706160" cy="1285884"/>
            </a:xfrm>
            <a:prstGeom prst="rightArrow">
              <a:avLst>
                <a:gd name="adj1" fmla="val 69911"/>
                <a:gd name="adj2" fmla="val 50000"/>
              </a:avLst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  <a:alpha val="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564864" y="2754494"/>
              <a:ext cx="7936226" cy="3460588"/>
              <a:chOff x="564864" y="2897370"/>
              <a:chExt cx="7936226" cy="3460588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564864" y="2897370"/>
                <a:ext cx="7936226" cy="3451444"/>
              </a:xfrm>
              <a:prstGeom prst="roundRect">
                <a:avLst>
                  <a:gd name="adj" fmla="val 4687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28686" y="3860398"/>
                <a:ext cx="3921524" cy="2983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28686" y="4517504"/>
                <a:ext cx="3921524" cy="2983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28686" y="5151011"/>
                <a:ext cx="3921524" cy="2983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 flipV="1">
                <a:off x="657868" y="3478042"/>
                <a:ext cx="4896000" cy="0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 rot="5400000" flipH="1">
                <a:off x="2844384" y="3434888"/>
                <a:ext cx="88255" cy="88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 rot="5400000" flipH="1">
                <a:off x="1854969" y="3434888"/>
                <a:ext cx="88255" cy="88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 rot="5400000" flipH="1">
                <a:off x="3834616" y="3444413"/>
                <a:ext cx="88255" cy="88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 rot="5400000" flipH="1">
                <a:off x="4824848" y="3444413"/>
                <a:ext cx="88255" cy="88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37830" y="3350448"/>
                <a:ext cx="875372" cy="239840"/>
              </a:xfrm>
              <a:prstGeom prst="chevron">
                <a:avLst/>
              </a:prstGeom>
              <a:solidFill>
                <a:srgbClr val="C00000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bg1"/>
                    </a:solidFill>
                  </a:rPr>
                  <a:t>Step</a:t>
                </a:r>
                <a:r>
                  <a:rPr lang="ko-KR" altLang="en-US" sz="1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01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갈매기형 수장 111"/>
              <p:cNvSpPr/>
              <p:nvPr/>
            </p:nvSpPr>
            <p:spPr>
              <a:xfrm>
                <a:off x="1937955" y="3350448"/>
                <a:ext cx="875372" cy="239840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</a:t>
                </a:r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02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갈매기형 수장 112"/>
              <p:cNvSpPr/>
              <p:nvPr/>
            </p:nvSpPr>
            <p:spPr>
              <a:xfrm>
                <a:off x="2919030" y="3350448"/>
                <a:ext cx="875372" cy="239840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</a:t>
                </a:r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03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4" name="갈매기형 수장 113"/>
              <p:cNvSpPr/>
              <p:nvPr/>
            </p:nvSpPr>
            <p:spPr>
              <a:xfrm>
                <a:off x="3908868" y="3350448"/>
                <a:ext cx="875372" cy="239840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Step</a:t>
                </a:r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04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928686" y="3592576"/>
                <a:ext cx="89319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rgbClr val="C00000"/>
                    </a:solidFill>
                    <a:cs typeface="Times New Roman" pitchFamily="18" charset="0"/>
                  </a:rPr>
                  <a:t>PLANNING</a:t>
                </a:r>
                <a:endParaRPr lang="ko-KR" altLang="en-US" sz="1050" b="1" dirty="0">
                  <a:solidFill>
                    <a:srgbClr val="C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033039" y="3592576"/>
                <a:ext cx="68159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Times New Roman" pitchFamily="18" charset="0"/>
                  </a:rPr>
                  <a:t>DESIGN</a:t>
                </a:r>
                <a:endParaRPr lang="ko-KR" altLang="en-US" sz="105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928936" y="3592576"/>
                <a:ext cx="85632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Times New Roman" pitchFamily="18" charset="0"/>
                  </a:rPr>
                  <a:t>REHEASAL</a:t>
                </a:r>
                <a:endParaRPr lang="ko-KR" altLang="en-US" sz="105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957543" y="3592576"/>
                <a:ext cx="80022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50" b="1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cs typeface="Times New Roman" pitchFamily="18" charset="0"/>
                  </a:rPr>
                  <a:t>DELIVERY</a:t>
                </a:r>
                <a:endParaRPr lang="ko-KR" altLang="en-US" sz="105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rot="16200000" flipV="1">
                <a:off x="154374" y="4227334"/>
                <a:ext cx="1512000" cy="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타원 89"/>
              <p:cNvSpPr/>
              <p:nvPr/>
            </p:nvSpPr>
            <p:spPr>
              <a:xfrm rot="5400000" flipH="1">
                <a:off x="867181" y="3434888"/>
                <a:ext cx="88255" cy="882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flipV="1">
                <a:off x="908734" y="4982348"/>
                <a:ext cx="7272000" cy="0"/>
              </a:xfrm>
              <a:prstGeom prst="line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직사각형 191"/>
              <p:cNvSpPr/>
              <p:nvPr/>
            </p:nvSpPr>
            <p:spPr>
              <a:xfrm>
                <a:off x="4580160" y="4992618"/>
                <a:ext cx="1458816" cy="1365340"/>
              </a:xfrm>
              <a:prstGeom prst="rect">
                <a:avLst/>
              </a:prstGeom>
              <a:gradFill flip="none" rotWithShape="1">
                <a:gsLst>
                  <a:gs pos="0">
                    <a:srgbClr val="C6D72F">
                      <a:shade val="30000"/>
                      <a:satMod val="115000"/>
                      <a:alpha val="0"/>
                    </a:srgbClr>
                  </a:gs>
                  <a:gs pos="50000">
                    <a:srgbClr val="C6D72F">
                      <a:shade val="67500"/>
                      <a:satMod val="115000"/>
                      <a:alpha val="28000"/>
                    </a:srgbClr>
                  </a:gs>
                  <a:gs pos="100000">
                    <a:srgbClr val="C6D72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6054994" y="4992618"/>
                <a:ext cx="1381126" cy="136534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  <a:alpha val="24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3098764" y="4992618"/>
                <a:ext cx="1458816" cy="136534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  <a:alpha val="24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694598" y="4992618"/>
                <a:ext cx="1381587" cy="136534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  <a:alpha val="24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6" name="그룹 29"/>
              <p:cNvGrpSpPr/>
              <p:nvPr/>
            </p:nvGrpSpPr>
            <p:grpSpPr>
              <a:xfrm>
                <a:off x="1446946" y="4195829"/>
                <a:ext cx="6249351" cy="2077915"/>
                <a:chOff x="732747" y="2344052"/>
                <a:chExt cx="7678506" cy="2553111"/>
              </a:xfrm>
            </p:grpSpPr>
            <p:cxnSp>
              <p:nvCxnSpPr>
                <p:cNvPr id="236" name="직선 연결선 6"/>
                <p:cNvCxnSpPr/>
                <p:nvPr/>
              </p:nvCxnSpPr>
              <p:spPr>
                <a:xfrm flipV="1">
                  <a:off x="1928794" y="2351080"/>
                  <a:ext cx="1857370" cy="22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원호 236"/>
                <p:cNvSpPr/>
                <p:nvPr/>
              </p:nvSpPr>
              <p:spPr>
                <a:xfrm flipH="1">
                  <a:off x="732747" y="2355971"/>
                  <a:ext cx="2541192" cy="2541192"/>
                </a:xfrm>
                <a:prstGeom prst="arc">
                  <a:avLst/>
                </a:prstGeom>
                <a:noFill/>
                <a:ln w="19050">
                  <a:solidFill>
                    <a:srgbClr val="C00000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38" name="원호 237"/>
                <p:cNvSpPr/>
                <p:nvPr/>
              </p:nvSpPr>
              <p:spPr>
                <a:xfrm>
                  <a:off x="5870061" y="2344052"/>
                  <a:ext cx="2541192" cy="2541192"/>
                </a:xfrm>
                <a:prstGeom prst="arc">
                  <a:avLst/>
                </a:prstGeom>
                <a:noFill/>
                <a:ln w="19050">
                  <a:solidFill>
                    <a:srgbClr val="C00000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239" name="직선 연결선 238"/>
                <p:cNvCxnSpPr/>
                <p:nvPr/>
              </p:nvCxnSpPr>
              <p:spPr>
                <a:xfrm flipV="1">
                  <a:off x="3687744" y="2351080"/>
                  <a:ext cx="1857370" cy="22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/>
                <p:cNvCxnSpPr/>
                <p:nvPr/>
              </p:nvCxnSpPr>
              <p:spPr>
                <a:xfrm flipV="1">
                  <a:off x="5408594" y="2351080"/>
                  <a:ext cx="1857370" cy="22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연결선 197"/>
              <p:cNvCxnSpPr/>
              <p:nvPr/>
            </p:nvCxnSpPr>
            <p:spPr>
              <a:xfrm rot="5400000">
                <a:off x="1594202" y="5091180"/>
                <a:ext cx="205097" cy="12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rot="5400000">
                <a:off x="2988956" y="5091180"/>
                <a:ext cx="205097" cy="12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rot="5400000">
                <a:off x="4465723" y="5091180"/>
                <a:ext cx="205097" cy="12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rot="5400000">
                <a:off x="5941433" y="5091180"/>
                <a:ext cx="205097" cy="12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rot="5400000">
                <a:off x="7337243" y="5091180"/>
                <a:ext cx="205097" cy="12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그룹 75"/>
              <p:cNvGrpSpPr/>
              <p:nvPr/>
            </p:nvGrpSpPr>
            <p:grpSpPr>
              <a:xfrm>
                <a:off x="1382604" y="4232084"/>
                <a:ext cx="674885" cy="637276"/>
                <a:chOff x="653691" y="2388598"/>
                <a:chExt cx="829223" cy="78301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34" name="타원 233"/>
                <p:cNvSpPr/>
                <p:nvPr/>
              </p:nvSpPr>
              <p:spPr>
                <a:xfrm>
                  <a:off x="674769" y="2388598"/>
                  <a:ext cx="783014" cy="783014"/>
                </a:xfrm>
                <a:prstGeom prst="ellipse">
                  <a:avLst/>
                </a:prstGeom>
                <a:solidFill>
                  <a:srgbClr val="C6D72F"/>
                </a:solidFill>
                <a:ln w="19050">
                  <a:noFill/>
                  <a:tailEnd type="triangle" w="lg" len="lg"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653691" y="2665020"/>
                  <a:ext cx="829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>
                      <a:solidFill>
                        <a:schemeClr val="bg1"/>
                      </a:solidFill>
                    </a:rPr>
                    <a:t>STEP 01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8" name="그룹 74"/>
              <p:cNvGrpSpPr/>
              <p:nvPr/>
            </p:nvGrpSpPr>
            <p:grpSpPr>
              <a:xfrm>
                <a:off x="2758687" y="3883940"/>
                <a:ext cx="674885" cy="637276"/>
                <a:chOff x="2344468" y="1960838"/>
                <a:chExt cx="829223" cy="78301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32" name="타원 231"/>
                <p:cNvSpPr/>
                <p:nvPr/>
              </p:nvSpPr>
              <p:spPr>
                <a:xfrm>
                  <a:off x="2364038" y="1960838"/>
                  <a:ext cx="783014" cy="783014"/>
                </a:xfrm>
                <a:prstGeom prst="ellipse">
                  <a:avLst/>
                </a:prstGeom>
                <a:solidFill>
                  <a:srgbClr val="C6D72F"/>
                </a:solidFill>
                <a:ln w="1905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2344468" y="2231806"/>
                  <a:ext cx="829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>
                      <a:solidFill>
                        <a:schemeClr val="bg1"/>
                      </a:solidFill>
                    </a:rPr>
                    <a:t>STEP 02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9" name="그룹 73"/>
              <p:cNvGrpSpPr/>
              <p:nvPr/>
            </p:nvGrpSpPr>
            <p:grpSpPr>
              <a:xfrm>
                <a:off x="4240082" y="3883945"/>
                <a:ext cx="674885" cy="637276"/>
                <a:chOff x="4164641" y="1960844"/>
                <a:chExt cx="829223" cy="78301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30" name="타원 229"/>
                <p:cNvSpPr/>
                <p:nvPr/>
              </p:nvSpPr>
              <p:spPr>
                <a:xfrm>
                  <a:off x="4191090" y="1960844"/>
                  <a:ext cx="783014" cy="783014"/>
                </a:xfrm>
                <a:prstGeom prst="ellipse">
                  <a:avLst/>
                </a:prstGeom>
                <a:solidFill>
                  <a:srgbClr val="C6D72F"/>
                </a:solidFill>
                <a:ln w="1905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4164641" y="2231806"/>
                  <a:ext cx="829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>
                      <a:solidFill>
                        <a:schemeClr val="bg1"/>
                      </a:solidFill>
                    </a:rPr>
                    <a:t>STEP 03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0" name="그룹 72"/>
              <p:cNvGrpSpPr/>
              <p:nvPr/>
            </p:nvGrpSpPr>
            <p:grpSpPr>
              <a:xfrm>
                <a:off x="5721477" y="3883949"/>
                <a:ext cx="674885" cy="637276"/>
                <a:chOff x="5984814" y="1960849"/>
                <a:chExt cx="829223" cy="78301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28" name="타원 227"/>
                <p:cNvSpPr/>
                <p:nvPr/>
              </p:nvSpPr>
              <p:spPr>
                <a:xfrm>
                  <a:off x="6018142" y="1960849"/>
                  <a:ext cx="783014" cy="783014"/>
                </a:xfrm>
                <a:prstGeom prst="ellipse">
                  <a:avLst/>
                </a:prstGeom>
                <a:solidFill>
                  <a:srgbClr val="C6D72F"/>
                </a:solidFill>
                <a:ln w="1905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5984814" y="2231806"/>
                  <a:ext cx="829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>
                      <a:solidFill>
                        <a:schemeClr val="bg1"/>
                      </a:solidFill>
                    </a:rPr>
                    <a:t>STEP 04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1" name="그룹 71"/>
              <p:cNvGrpSpPr/>
              <p:nvPr/>
            </p:nvGrpSpPr>
            <p:grpSpPr>
              <a:xfrm>
                <a:off x="7083519" y="4226088"/>
                <a:ext cx="674885" cy="637276"/>
                <a:chOff x="7658340" y="2381231"/>
                <a:chExt cx="829223" cy="78301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grpSpPr>
            <p:sp>
              <p:nvSpPr>
                <p:cNvPr id="226" name="타원 225"/>
                <p:cNvSpPr/>
                <p:nvPr/>
              </p:nvSpPr>
              <p:spPr>
                <a:xfrm flipH="1">
                  <a:off x="7686217" y="2381231"/>
                  <a:ext cx="783014" cy="783014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7658340" y="2665020"/>
                  <a:ext cx="8292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>
                      <a:solidFill>
                        <a:schemeClr val="bg1"/>
                      </a:solidFill>
                    </a:rPr>
                    <a:t>RESULT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12" name="그림 211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75852" y="4262891"/>
                <a:ext cx="689333" cy="651874"/>
              </a:xfrm>
              <a:prstGeom prst="rect">
                <a:avLst/>
              </a:prstGeom>
            </p:spPr>
          </p:pic>
          <p:sp>
            <p:nvSpPr>
              <p:cNvPr id="213" name="TextBox 212"/>
              <p:cNvSpPr txBox="1"/>
              <p:nvPr/>
            </p:nvSpPr>
            <p:spPr>
              <a:xfrm>
                <a:off x="1310281" y="4006323"/>
                <a:ext cx="8019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목표설정</a:t>
                </a:r>
                <a:endParaRPr lang="ko-KR" altLang="en-US" sz="10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667661" y="4491426"/>
                <a:ext cx="8253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자료수집</a:t>
                </a:r>
                <a:endParaRPr lang="ko-KR" altLang="en-US" sz="10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077837" y="4500570"/>
                <a:ext cx="978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브레인스토밍</a:t>
                </a:r>
                <a:endParaRPr lang="ko-KR" altLang="en-US" sz="10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5559954" y="4500570"/>
                <a:ext cx="1005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1PAGE TABLE</a:t>
                </a:r>
                <a:endParaRPr lang="ko-KR" altLang="en-US" sz="10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905019" y="4006323"/>
                <a:ext cx="10045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NEXT STEP</a:t>
                </a:r>
                <a:endParaRPr lang="ko-KR" altLang="en-US" sz="1000" dirty="0"/>
              </a:p>
            </p:txBody>
          </p:sp>
          <p:pic>
            <p:nvPicPr>
              <p:cNvPr id="222" name="그림 221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76767" y="4262891"/>
                <a:ext cx="689333" cy="651874"/>
              </a:xfrm>
              <a:prstGeom prst="rect">
                <a:avLst/>
              </a:prstGeom>
            </p:spPr>
          </p:pic>
          <p:pic>
            <p:nvPicPr>
              <p:cNvPr id="223" name="그림 222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21747" y="3908988"/>
                <a:ext cx="689333" cy="651874"/>
              </a:xfrm>
              <a:prstGeom prst="rect">
                <a:avLst/>
              </a:prstGeom>
            </p:spPr>
          </p:pic>
          <p:pic>
            <p:nvPicPr>
              <p:cNvPr id="224" name="그림 223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33331" y="3908988"/>
                <a:ext cx="689333" cy="651874"/>
              </a:xfrm>
              <a:prstGeom prst="rect">
                <a:avLst/>
              </a:prstGeom>
            </p:spPr>
          </p:pic>
          <p:pic>
            <p:nvPicPr>
              <p:cNvPr id="225" name="그림 224" descr="투명원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51936" y="3908988"/>
                <a:ext cx="689333" cy="651874"/>
              </a:xfrm>
              <a:prstGeom prst="rect">
                <a:avLst/>
              </a:prstGeom>
            </p:spPr>
          </p:pic>
          <p:sp>
            <p:nvSpPr>
              <p:cNvPr id="241" name="직사각형 240"/>
              <p:cNvSpPr/>
              <p:nvPr/>
            </p:nvSpPr>
            <p:spPr>
              <a:xfrm>
                <a:off x="1643042" y="4970203"/>
                <a:ext cx="1471878" cy="133882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목표설정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who? Why? How?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- 1</a:t>
                </a:r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차 목표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- </a:t>
                </a:r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목표 세분화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자료수집</a:t>
                </a:r>
                <a:endParaRPr lang="en-US" altLang="ko-KR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- </a:t>
                </a:r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목표에 따른 자료수집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3206602" y="4964060"/>
                <a:ext cx="1316386" cy="131202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brainstorming</a:t>
                </a:r>
                <a:endParaRPr lang="en-US" altLang="ko-KR" sz="900" b="1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- </a:t>
                </a:r>
                <a:r>
                  <a:rPr lang="ko-KR" altLang="en-US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자유롭게 생각하기</a:t>
                </a:r>
                <a:endParaRPr lang="en-US" altLang="ko-KR" sz="900" dirty="0" smtClean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- bs - framework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- 30%  </a:t>
                </a:r>
                <a:r>
                  <a:rPr lang="ko-KR" altLang="en-US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자료 요약</a:t>
                </a:r>
                <a:endParaRPr lang="en-US" altLang="ko-KR" sz="900" dirty="0" smtClean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grouping / MECE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- 7 steps </a:t>
                </a:r>
                <a:endParaRPr lang="ko-KR" altLang="en-US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4599432" y="4991492"/>
                <a:ext cx="1420582" cy="11042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3Depth + 1 Message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by EXCEL</a:t>
                </a: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storytelling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- </a:t>
                </a:r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시나리오</a:t>
                </a: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- </a:t>
                </a:r>
                <a:r>
                  <a:rPr lang="ko-KR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감성적 접근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063054" y="4971915"/>
                <a:ext cx="1337226" cy="133882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contents </a:t>
                </a:r>
                <a:r>
                  <a:rPr lang="ko-KR" altLang="en-US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구성</a:t>
                </a:r>
                <a:endParaRPr lang="en-US" altLang="ko-KR" sz="900" b="1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- by PowerPoint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- </a:t>
                </a:r>
                <a:r>
                  <a:rPr lang="ko-KR" altLang="en-US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메인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&gt;</a:t>
                </a:r>
                <a:r>
                  <a:rPr lang="ko-KR" altLang="en-US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목차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&gt;</a:t>
                </a:r>
                <a:r>
                  <a:rPr lang="ko-KR" altLang="en-US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간지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&gt;..</a:t>
                </a: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b="1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message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 - 1page message</a:t>
                </a: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prstClr val="white">
                        <a:lumMod val="50000"/>
                      </a:prstClr>
                    </a:solidFill>
                  </a:rPr>
                  <a:t>design</a:t>
                </a: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7427570" y="5397357"/>
              <a:ext cx="1039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002060"/>
                  </a:solidFill>
                </a:rPr>
                <a:t>[ </a:t>
              </a:r>
              <a:r>
                <a:rPr lang="ko-KR" altLang="en-US" sz="1000" b="1" dirty="0" smtClean="0">
                  <a:solidFill>
                    <a:srgbClr val="002060"/>
                  </a:solidFill>
                </a:rPr>
                <a:t>결과 보고서 </a:t>
              </a:r>
              <a:r>
                <a:rPr lang="en-US" altLang="ko-KR" sz="1000" b="1" dirty="0" smtClean="0">
                  <a:solidFill>
                    <a:srgbClr val="002060"/>
                  </a:solidFill>
                </a:rPr>
                <a:t>]</a:t>
              </a:r>
              <a:endParaRPr lang="ko-KR" altLang="en-US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29284" y="2329082"/>
              <a:ext cx="1414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2060"/>
                  </a:solidFill>
                </a:rPr>
                <a:t>[</a:t>
              </a:r>
              <a:r>
                <a:rPr lang="en-US" altLang="ko-KR" sz="1600" dirty="0">
                  <a:solidFill>
                    <a:srgbClr val="002060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rgbClr val="002060"/>
                  </a:solidFill>
                </a:rPr>
                <a:t>HeartStormin</a:t>
              </a:r>
              <a:r>
                <a:rPr lang="en-US" altLang="ko-KR" sz="1600" b="1" dirty="0" smtClean="0">
                  <a:solidFill>
                    <a:srgbClr val="002060"/>
                  </a:solidFill>
                </a:rPr>
                <a:t>]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899392" y="2392517"/>
              <a:ext cx="6186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000" dirty="0" smtClean="0"/>
                <a:t>  </a:t>
              </a:r>
              <a:r>
                <a:rPr lang="ko-KR" altLang="en-US" sz="1000" dirty="0" smtClean="0"/>
                <a:t>기획은 우리의 컨셉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아이디어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시스템을 감성적</a:t>
              </a:r>
              <a:r>
                <a:rPr lang="en-US" altLang="ko-KR" sz="1000" dirty="0" smtClean="0"/>
                <a:t>·</a:t>
              </a:r>
              <a:r>
                <a:rPr lang="ko-KR" altLang="en-US" sz="1000" dirty="0" smtClean="0"/>
                <a:t>긍정적으로 표현하기 위해  끝까지 생각하는 것입니다</a:t>
              </a:r>
              <a:r>
                <a:rPr lang="en-US" altLang="ko-KR" sz="1000" dirty="0" smtClean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144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167</cp:revision>
  <dcterms:created xsi:type="dcterms:W3CDTF">2008-09-30T15:48:23Z</dcterms:created>
  <dcterms:modified xsi:type="dcterms:W3CDTF">2009-04-20T07:12:04Z</dcterms:modified>
</cp:coreProperties>
</file>