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2" autoAdjust="0"/>
    <p:restoredTop sz="94660"/>
  </p:normalViewPr>
  <p:slideViewPr>
    <p:cSldViewPr>
      <p:cViewPr varScale="1">
        <p:scale>
          <a:sx n="107" d="100"/>
          <a:sy n="107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HGK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grpSp>
          <p:nvGrpSpPr>
            <p:cNvPr id="10" name="그룹 62"/>
            <p:cNvGrpSpPr/>
            <p:nvPr/>
          </p:nvGrpSpPr>
          <p:grpSpPr>
            <a:xfrm>
              <a:off x="8808812" y="3124776"/>
              <a:ext cx="325952" cy="328434"/>
              <a:chOff x="8808812" y="3124776"/>
              <a:chExt cx="325952" cy="3284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8808812" y="3143248"/>
                <a:ext cx="309962" cy="3099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09034" y="3124776"/>
                <a:ext cx="32573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>
                    <a:latin typeface="Constantia" pitchFamily="18" charset="0"/>
                  </a:rPr>
                  <a:t>14</a:t>
                </a:r>
                <a:endParaRPr lang="ko-KR" altLang="en-US" sz="1300" dirty="0">
                  <a:latin typeface="Constantia" pitchFamily="18" charset="0"/>
                </a:endParaRPr>
              </a:p>
            </p:txBody>
          </p:sp>
        </p:grpSp>
        <p:sp>
          <p:nvSpPr>
            <p:cNvPr id="12" name="사다리꼴 11"/>
            <p:cNvSpPr/>
            <p:nvPr/>
          </p:nvSpPr>
          <p:spPr>
            <a:xfrm>
              <a:off x="2886060" y="6624634"/>
              <a:ext cx="3371880" cy="212608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rgbClr val="EDED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4673" y="323847"/>
              <a:ext cx="3000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3.2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사업수행전략 및 운영전략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grpSp>
          <p:nvGrpSpPr>
            <p:cNvPr id="14" name="그룹 29"/>
            <p:cNvGrpSpPr/>
            <p:nvPr/>
          </p:nvGrpSpPr>
          <p:grpSpPr>
            <a:xfrm>
              <a:off x="5605383" y="233773"/>
              <a:ext cx="3305599" cy="491313"/>
              <a:chOff x="5594992" y="357166"/>
              <a:chExt cx="3305599" cy="49131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594992" y="571480"/>
                <a:ext cx="225403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PROPOSAL  INFORMATION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751175" y="581871"/>
                <a:ext cx="114941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0070C0"/>
                    </a:solidFill>
                  </a:rPr>
                  <a:t>III. </a:t>
                </a:r>
                <a:r>
                  <a:rPr lang="ko-KR" altLang="en-US" sz="1000" b="1" dirty="0" smtClean="0">
                    <a:solidFill>
                      <a:srgbClr val="0070C0"/>
                    </a:solidFill>
                  </a:rPr>
                  <a:t>사업추진관리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732886" y="592950"/>
                <a:ext cx="72000" cy="1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732887" y="469017"/>
                <a:ext cx="72000" cy="72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769768" y="357166"/>
                <a:ext cx="845103" cy="27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/>
                    </a:solidFill>
                  </a:rPr>
                  <a:t>WORK AREA</a:t>
                </a:r>
              </a:p>
            </p:txBody>
          </p:sp>
          <p:grpSp>
            <p:nvGrpSpPr>
              <p:cNvPr id="21" name="그룹 28"/>
              <p:cNvGrpSpPr/>
              <p:nvPr/>
            </p:nvGrpSpPr>
            <p:grpSpPr>
              <a:xfrm>
                <a:off x="5697085" y="467231"/>
                <a:ext cx="1979999" cy="72000"/>
                <a:chOff x="176183" y="183117"/>
                <a:chExt cx="2885228" cy="14287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76183" y="183117"/>
                  <a:ext cx="720000" cy="142876"/>
                </a:xfrm>
                <a:prstGeom prst="rect">
                  <a:avLst/>
                </a:prstGeom>
                <a:solidFill>
                  <a:srgbClr val="0099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899799" y="183117"/>
                  <a:ext cx="720000" cy="142876"/>
                </a:xfrm>
                <a:prstGeom prst="rect">
                  <a:avLst/>
                </a:prstGeom>
                <a:solidFill>
                  <a:srgbClr val="4BB0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614179" y="183117"/>
                  <a:ext cx="720000" cy="142876"/>
                </a:xfrm>
                <a:prstGeom prst="rect">
                  <a:avLst/>
                </a:prstGeom>
                <a:solidFill>
                  <a:srgbClr val="9CC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41411" y="183117"/>
                  <a:ext cx="720000" cy="142876"/>
                </a:xfrm>
                <a:prstGeom prst="rect">
                  <a:avLst/>
                </a:prstGeom>
                <a:solidFill>
                  <a:srgbClr val="E4EF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94366"/>
              <a:ext cx="1340444" cy="1104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 userDrawn="1"/>
        </p:nvSpPr>
        <p:spPr>
          <a:xfrm>
            <a:off x="314595" y="785794"/>
            <a:ext cx="8472247" cy="69713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P·PLUS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는 ‘고객만족도 증대를 통한 제품판매확대’라는 목표를 위해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기업 마케팅 연구소의 시스템구축 안정화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품질향상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</a:p>
          <a:p>
            <a:pPr lvl="0" algn="ctr">
              <a:lnSpc>
                <a:spcPct val="200000"/>
              </a:lnSpc>
            </a:pP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 역량강화 라는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3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단계의 사업추진 전략에 따라 아래와 같이 각 단계별 운영 목표를 수립하여 운영합니다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그룹 174"/>
          <p:cNvGrpSpPr/>
          <p:nvPr/>
        </p:nvGrpSpPr>
        <p:grpSpPr>
          <a:xfrm>
            <a:off x="464315" y="1785926"/>
            <a:ext cx="8215370" cy="4668561"/>
            <a:chOff x="357158" y="1975149"/>
            <a:chExt cx="8215370" cy="4668561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275144" y="1975149"/>
              <a:ext cx="1899675" cy="3900499"/>
              <a:chOff x="673873" y="2743211"/>
              <a:chExt cx="1899675" cy="3900499"/>
            </a:xfrm>
          </p:grpSpPr>
          <p:grpSp>
            <p:nvGrpSpPr>
              <p:cNvPr id="133" name="그룹 113"/>
              <p:cNvGrpSpPr/>
              <p:nvPr/>
            </p:nvGrpSpPr>
            <p:grpSpPr>
              <a:xfrm>
                <a:off x="673873" y="2743211"/>
                <a:ext cx="1814554" cy="3900499"/>
                <a:chOff x="673873" y="2743211"/>
                <a:chExt cx="1814554" cy="3900499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673873" y="2743211"/>
                  <a:ext cx="1814554" cy="3881396"/>
                </a:xfrm>
                <a:prstGeom prst="roundRect">
                  <a:avLst>
                    <a:gd name="adj" fmla="val 6000"/>
                  </a:avLst>
                </a:pr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  <a:alpha val="41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683398" y="2781296"/>
                  <a:ext cx="1785950" cy="3862414"/>
                </a:xfrm>
                <a:prstGeom prst="roundRect">
                  <a:avLst>
                    <a:gd name="adj" fmla="val 6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34" name="모서리가 둥근 직사각형 133"/>
              <p:cNvSpPr/>
              <p:nvPr/>
            </p:nvSpPr>
            <p:spPr>
              <a:xfrm>
                <a:off x="732104" y="2823099"/>
                <a:ext cx="1700254" cy="60590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764653" y="2819411"/>
                <a:ext cx="1623440" cy="41206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역량 강화</a:t>
                </a:r>
              </a:p>
            </p:txBody>
          </p:sp>
          <p:sp>
            <p:nvSpPr>
              <p:cNvPr id="136" name="직사각형 21"/>
              <p:cNvSpPr/>
              <p:nvPr/>
            </p:nvSpPr>
            <p:spPr>
              <a:xfrm>
                <a:off x="1073926" y="3527437"/>
                <a:ext cx="998991" cy="821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CONTENTS</a:t>
                </a:r>
              </a:p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CONTENTS</a:t>
                </a:r>
                <a:endParaRPr lang="ko-KR" altLang="en-US" sz="11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CONTENTS</a:t>
                </a:r>
                <a:endParaRPr lang="ko-KR" altLang="en-US" sz="11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88095" y="5830844"/>
                <a:ext cx="188545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1100" dirty="0" smtClean="0"/>
                  <a:t>P-Plus</a:t>
                </a:r>
                <a:r>
                  <a:rPr lang="ko-KR" altLang="en-US" sz="1100" dirty="0" smtClean="0"/>
                  <a:t>는 </a:t>
                </a:r>
                <a:r>
                  <a:rPr lang="en-US" altLang="ko-KR" sz="1100" dirty="0" smtClean="0"/>
                  <a:t>00</a:t>
                </a:r>
                <a:r>
                  <a:rPr lang="ko-KR" altLang="en-US" sz="1100" dirty="0" smtClean="0"/>
                  <a:t>기업 마케팅 </a:t>
                </a:r>
                <a:endParaRPr lang="en-US" altLang="ko-KR" sz="1100" dirty="0" smtClean="0"/>
              </a:p>
              <a:p>
                <a:pPr lvl="0"/>
                <a:r>
                  <a:rPr lang="ko-KR" altLang="en-US" sz="1100" dirty="0" smtClean="0"/>
                  <a:t>연구소의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서비스 품질</a:t>
                </a:r>
                <a:endParaRPr lang="en-US" altLang="ko-KR" sz="1100" dirty="0" smtClean="0"/>
              </a:p>
              <a:p>
                <a:pPr lvl="0"/>
                <a:r>
                  <a:rPr lang="ko-KR" altLang="en-US" sz="1100" dirty="0" smtClean="0"/>
                  <a:t>향상을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위하여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다음과 같은</a:t>
                </a:r>
                <a:endParaRPr lang="en-US" altLang="ko-KR" sz="1100" dirty="0" smtClean="0"/>
              </a:p>
              <a:p>
                <a:pPr lvl="0"/>
                <a:r>
                  <a:rPr lang="en-US" altLang="ko-KR" sz="1100" dirty="0" smtClean="0"/>
                  <a:t>……</a:t>
                </a:r>
                <a:endParaRPr lang="en-US" altLang="ko-KR" sz="1100" dirty="0"/>
              </a:p>
            </p:txBody>
          </p:sp>
          <p:sp>
            <p:nvSpPr>
              <p:cNvPr id="138" name="직사각형 21"/>
              <p:cNvSpPr/>
              <p:nvPr/>
            </p:nvSpPr>
            <p:spPr>
              <a:xfrm>
                <a:off x="1257513" y="3142087"/>
                <a:ext cx="599843" cy="313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 smtClean="0"/>
                  <a:t>2009.8</a:t>
                </a:r>
                <a:endParaRPr lang="ko-KR" altLang="en-US" sz="1100" dirty="0" smtClean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2299411" y="2349681"/>
              <a:ext cx="1899675" cy="3900499"/>
              <a:chOff x="673873" y="2743211"/>
              <a:chExt cx="1899675" cy="3900499"/>
            </a:xfrm>
          </p:grpSpPr>
          <p:grpSp>
            <p:nvGrpSpPr>
              <p:cNvPr id="120" name="그룹 113"/>
              <p:cNvGrpSpPr/>
              <p:nvPr/>
            </p:nvGrpSpPr>
            <p:grpSpPr>
              <a:xfrm>
                <a:off x="673873" y="2743211"/>
                <a:ext cx="1814554" cy="3900499"/>
                <a:chOff x="673873" y="2743211"/>
                <a:chExt cx="1814554" cy="3900499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673873" y="2743211"/>
                  <a:ext cx="1814554" cy="3881396"/>
                </a:xfrm>
                <a:prstGeom prst="roundRect">
                  <a:avLst>
                    <a:gd name="adj" fmla="val 6000"/>
                  </a:avLst>
                </a:pr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  <a:alpha val="41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683398" y="2781296"/>
                  <a:ext cx="1785950" cy="3862414"/>
                </a:xfrm>
                <a:prstGeom prst="roundRect">
                  <a:avLst>
                    <a:gd name="adj" fmla="val 6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1" name="모서리가 둥근 직사각형 120"/>
              <p:cNvSpPr/>
              <p:nvPr/>
            </p:nvSpPr>
            <p:spPr>
              <a:xfrm>
                <a:off x="732104" y="2823099"/>
                <a:ext cx="1700254" cy="60590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764653" y="2819411"/>
                <a:ext cx="1623440" cy="41206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품질 향상</a:t>
                </a:r>
              </a:p>
            </p:txBody>
          </p:sp>
          <p:sp>
            <p:nvSpPr>
              <p:cNvPr id="123" name="직사각형 21"/>
              <p:cNvSpPr/>
              <p:nvPr/>
            </p:nvSpPr>
            <p:spPr>
              <a:xfrm>
                <a:off x="1073926" y="3527437"/>
                <a:ext cx="998991" cy="821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CONTENTS</a:t>
                </a:r>
              </a:p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CONTENTS</a:t>
                </a:r>
                <a:endParaRPr lang="ko-KR" altLang="en-US" sz="11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CONTENTS</a:t>
                </a:r>
                <a:endParaRPr lang="ko-KR" altLang="en-US" sz="11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688095" y="5830844"/>
                <a:ext cx="188545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1100" dirty="0" smtClean="0"/>
                  <a:t>P-Plus</a:t>
                </a:r>
                <a:r>
                  <a:rPr lang="ko-KR" altLang="en-US" sz="1100" dirty="0" smtClean="0"/>
                  <a:t>는 </a:t>
                </a:r>
                <a:r>
                  <a:rPr lang="en-US" altLang="ko-KR" sz="1100" dirty="0" smtClean="0"/>
                  <a:t>00</a:t>
                </a:r>
                <a:r>
                  <a:rPr lang="ko-KR" altLang="en-US" sz="1100" dirty="0" smtClean="0"/>
                  <a:t>기업 마케팅 </a:t>
                </a:r>
                <a:endParaRPr lang="en-US" altLang="ko-KR" sz="1100" dirty="0" smtClean="0"/>
              </a:p>
              <a:p>
                <a:pPr lvl="0"/>
                <a:r>
                  <a:rPr lang="ko-KR" altLang="en-US" sz="1100" dirty="0" smtClean="0"/>
                  <a:t>연구소의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서비스 품질</a:t>
                </a:r>
                <a:endParaRPr lang="en-US" altLang="ko-KR" sz="1100" dirty="0" smtClean="0"/>
              </a:p>
              <a:p>
                <a:pPr lvl="0"/>
                <a:r>
                  <a:rPr lang="ko-KR" altLang="en-US" sz="1100" dirty="0" smtClean="0"/>
                  <a:t>향상을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위하여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다음과 같은</a:t>
                </a:r>
                <a:endParaRPr lang="en-US" altLang="ko-KR" sz="1100" dirty="0" smtClean="0"/>
              </a:p>
              <a:p>
                <a:pPr lvl="0"/>
                <a:r>
                  <a:rPr lang="en-US" altLang="ko-KR" sz="1100" dirty="0" smtClean="0"/>
                  <a:t>……</a:t>
                </a:r>
                <a:endParaRPr lang="en-US" altLang="ko-KR" sz="1100" dirty="0"/>
              </a:p>
            </p:txBody>
          </p:sp>
          <p:sp>
            <p:nvSpPr>
              <p:cNvPr id="126" name="직사각형 21"/>
              <p:cNvSpPr/>
              <p:nvPr/>
            </p:nvSpPr>
            <p:spPr>
              <a:xfrm>
                <a:off x="1257513" y="3142087"/>
                <a:ext cx="599843" cy="313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dirty="0" smtClean="0"/>
                  <a:t>2009.6</a:t>
                </a:r>
                <a:endParaRPr lang="ko-KR" altLang="en-US" sz="1100" dirty="0" smtClean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57158" y="2743211"/>
              <a:ext cx="1814554" cy="3900499"/>
              <a:chOff x="673873" y="2743211"/>
              <a:chExt cx="1814554" cy="3900499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73873" y="2743211"/>
                <a:ext cx="1814554" cy="3881396"/>
              </a:xfrm>
              <a:prstGeom prst="roundRect">
                <a:avLst>
                  <a:gd name="adj" fmla="val 600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  <a:alpha val="41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683398" y="2781296"/>
                <a:ext cx="1785950" cy="3862414"/>
              </a:xfrm>
              <a:prstGeom prst="roundRect">
                <a:avLst>
                  <a:gd name="adj" fmla="val 6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415389" y="2823099"/>
              <a:ext cx="1700254" cy="605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447938" y="2819411"/>
              <a:ext cx="1623440" cy="412061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시스템구축안정</a:t>
              </a:r>
              <a:endParaRPr lang="ko-KR" altLang="en-US" sz="1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9" name="직사각형 21"/>
            <p:cNvSpPr/>
            <p:nvPr/>
          </p:nvSpPr>
          <p:spPr>
            <a:xfrm>
              <a:off x="757211" y="3527437"/>
              <a:ext cx="998991" cy="8213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89136" y="5830844"/>
              <a:ext cx="193514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00" dirty="0" smtClean="0"/>
                <a:t>P-Plus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00</a:t>
              </a:r>
              <a:r>
                <a:rPr lang="ko-KR" altLang="en-US" sz="1100" dirty="0" smtClean="0"/>
                <a:t>기업 마케팅 </a:t>
              </a:r>
              <a:endParaRPr lang="en-US" altLang="ko-KR" sz="1100" dirty="0" smtClean="0"/>
            </a:p>
            <a:p>
              <a:pPr lvl="0"/>
              <a:r>
                <a:rPr lang="ko-KR" altLang="en-US" sz="1100" dirty="0" smtClean="0"/>
                <a:t>연구소의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시스템 구축 조기 </a:t>
              </a:r>
              <a:endParaRPr lang="en-US" altLang="ko-KR" sz="1100" dirty="0" smtClean="0"/>
            </a:p>
            <a:p>
              <a:pPr lvl="0"/>
              <a:r>
                <a:rPr lang="ko-KR" altLang="en-US" sz="1100" dirty="0" smtClean="0"/>
                <a:t>안정화를 위하여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다음과 </a:t>
              </a:r>
              <a:endParaRPr lang="en-US" altLang="ko-KR" sz="1100" dirty="0" smtClean="0"/>
            </a:p>
            <a:p>
              <a:pPr lvl="0"/>
              <a:r>
                <a:rPr lang="en-US" altLang="ko-KR" sz="1100" dirty="0" smtClean="0"/>
                <a:t>……</a:t>
              </a:r>
              <a:endParaRPr lang="en-US" altLang="ko-KR" sz="1100" dirty="0"/>
            </a:p>
          </p:txBody>
        </p:sp>
        <p:sp>
          <p:nvSpPr>
            <p:cNvPr id="115" name="직사각형 21"/>
            <p:cNvSpPr/>
            <p:nvPr/>
          </p:nvSpPr>
          <p:spPr>
            <a:xfrm>
              <a:off x="940798" y="3142087"/>
              <a:ext cx="599843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/>
                <a:t>2009.3</a:t>
              </a:r>
              <a:endParaRPr lang="ko-KR" altLang="en-US" sz="1100" dirty="0" smtClean="0"/>
            </a:p>
          </p:txBody>
        </p:sp>
        <p:sp>
          <p:nvSpPr>
            <p:cNvPr id="145" name="이등변 삼각형 144"/>
            <p:cNvSpPr/>
            <p:nvPr/>
          </p:nvSpPr>
          <p:spPr>
            <a:xfrm rot="16200000" flipV="1">
              <a:off x="2040219" y="2991569"/>
              <a:ext cx="144000" cy="72000"/>
            </a:xfrm>
            <a:prstGeom prst="triangl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6" name="이등변 삼각형 145"/>
            <p:cNvSpPr/>
            <p:nvPr/>
          </p:nvSpPr>
          <p:spPr>
            <a:xfrm rot="16200000" flipV="1">
              <a:off x="3986239" y="2597742"/>
              <a:ext cx="144000" cy="72000"/>
            </a:xfrm>
            <a:prstGeom prst="triangl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7" name="이등변 삼각형 146"/>
            <p:cNvSpPr/>
            <p:nvPr/>
          </p:nvSpPr>
          <p:spPr>
            <a:xfrm rot="16200000" flipV="1">
              <a:off x="5958893" y="2221671"/>
              <a:ext cx="144000" cy="72000"/>
            </a:xfrm>
            <a:prstGeom prst="triangl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>
              <a:off x="7304400" y="3990502"/>
              <a:ext cx="216000" cy="144000"/>
            </a:xfrm>
            <a:prstGeom prst="triangl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571472" y="4286256"/>
              <a:ext cx="6858048" cy="1407156"/>
              <a:chOff x="434041" y="4045361"/>
              <a:chExt cx="7602023" cy="1619766"/>
            </a:xfrm>
          </p:grpSpPr>
          <p:sp>
            <p:nvSpPr>
              <p:cNvPr id="75" name="자유형 8"/>
              <p:cNvSpPr/>
              <p:nvPr/>
            </p:nvSpPr>
            <p:spPr>
              <a:xfrm>
                <a:off x="451994" y="4273793"/>
                <a:ext cx="7164960" cy="1391334"/>
              </a:xfrm>
              <a:custGeom>
                <a:avLst/>
                <a:gdLst>
                  <a:gd name="connsiteX0" fmla="*/ 0 w 5391150"/>
                  <a:gd name="connsiteY0" fmla="*/ 971550 h 1035050"/>
                  <a:gd name="connsiteX1" fmla="*/ 996950 w 5391150"/>
                  <a:gd name="connsiteY1" fmla="*/ 971550 h 1035050"/>
                  <a:gd name="connsiteX2" fmla="*/ 1428750 w 5391150"/>
                  <a:gd name="connsiteY2" fmla="*/ 673100 h 1035050"/>
                  <a:gd name="connsiteX3" fmla="*/ 2406650 w 5391150"/>
                  <a:gd name="connsiteY3" fmla="*/ 673100 h 1035050"/>
                  <a:gd name="connsiteX4" fmla="*/ 2882900 w 5391150"/>
                  <a:gd name="connsiteY4" fmla="*/ 374650 h 1035050"/>
                  <a:gd name="connsiteX5" fmla="*/ 3886200 w 5391150"/>
                  <a:gd name="connsiteY5" fmla="*/ 374650 h 1035050"/>
                  <a:gd name="connsiteX6" fmla="*/ 4330700 w 5391150"/>
                  <a:gd name="connsiteY6" fmla="*/ 50800 h 1035050"/>
                  <a:gd name="connsiteX7" fmla="*/ 5321300 w 5391150"/>
                  <a:gd name="connsiteY7" fmla="*/ 50800 h 1035050"/>
                  <a:gd name="connsiteX8" fmla="*/ 5391150 w 5391150"/>
                  <a:gd name="connsiteY8" fmla="*/ 0 h 1035050"/>
                  <a:gd name="connsiteX9" fmla="*/ 5384800 w 5391150"/>
                  <a:gd name="connsiteY9" fmla="*/ 57150 h 1035050"/>
                  <a:gd name="connsiteX10" fmla="*/ 5321300 w 5391150"/>
                  <a:gd name="connsiteY10" fmla="*/ 101600 h 1035050"/>
                  <a:gd name="connsiteX11" fmla="*/ 4337050 w 5391150"/>
                  <a:gd name="connsiteY11" fmla="*/ 101600 h 1035050"/>
                  <a:gd name="connsiteX12" fmla="*/ 3886200 w 5391150"/>
                  <a:gd name="connsiteY12" fmla="*/ 431800 h 1035050"/>
                  <a:gd name="connsiteX13" fmla="*/ 2882900 w 5391150"/>
                  <a:gd name="connsiteY13" fmla="*/ 431800 h 1035050"/>
                  <a:gd name="connsiteX14" fmla="*/ 2406650 w 5391150"/>
                  <a:gd name="connsiteY14" fmla="*/ 730250 h 1035050"/>
                  <a:gd name="connsiteX15" fmla="*/ 1428750 w 5391150"/>
                  <a:gd name="connsiteY15" fmla="*/ 730250 h 1035050"/>
                  <a:gd name="connsiteX16" fmla="*/ 990600 w 5391150"/>
                  <a:gd name="connsiteY16" fmla="*/ 1035050 h 1035050"/>
                  <a:gd name="connsiteX17" fmla="*/ 0 w 5391150"/>
                  <a:gd name="connsiteY17" fmla="*/ 1035050 h 1035050"/>
                  <a:gd name="connsiteX18" fmla="*/ 0 w 5391150"/>
                  <a:gd name="connsiteY18" fmla="*/ 971550 h 1035050"/>
                  <a:gd name="connsiteX0" fmla="*/ 0 w 5384800"/>
                  <a:gd name="connsiteY0" fmla="*/ 920750 h 984250"/>
                  <a:gd name="connsiteX1" fmla="*/ 996950 w 5384800"/>
                  <a:gd name="connsiteY1" fmla="*/ 920750 h 984250"/>
                  <a:gd name="connsiteX2" fmla="*/ 1428750 w 5384800"/>
                  <a:gd name="connsiteY2" fmla="*/ 622300 h 984250"/>
                  <a:gd name="connsiteX3" fmla="*/ 2406650 w 5384800"/>
                  <a:gd name="connsiteY3" fmla="*/ 622300 h 984250"/>
                  <a:gd name="connsiteX4" fmla="*/ 2882900 w 5384800"/>
                  <a:gd name="connsiteY4" fmla="*/ 323850 h 984250"/>
                  <a:gd name="connsiteX5" fmla="*/ 3886200 w 5384800"/>
                  <a:gd name="connsiteY5" fmla="*/ 323850 h 984250"/>
                  <a:gd name="connsiteX6" fmla="*/ 4330700 w 5384800"/>
                  <a:gd name="connsiteY6" fmla="*/ 0 h 984250"/>
                  <a:gd name="connsiteX7" fmla="*/ 5321300 w 5384800"/>
                  <a:gd name="connsiteY7" fmla="*/ 0 h 984250"/>
                  <a:gd name="connsiteX8" fmla="*/ 5384800 w 5384800"/>
                  <a:gd name="connsiteY8" fmla="*/ 6350 h 984250"/>
                  <a:gd name="connsiteX9" fmla="*/ 5321300 w 5384800"/>
                  <a:gd name="connsiteY9" fmla="*/ 50800 h 984250"/>
                  <a:gd name="connsiteX10" fmla="*/ 4337050 w 5384800"/>
                  <a:gd name="connsiteY10" fmla="*/ 50800 h 984250"/>
                  <a:gd name="connsiteX11" fmla="*/ 3886200 w 5384800"/>
                  <a:gd name="connsiteY11" fmla="*/ 381000 h 984250"/>
                  <a:gd name="connsiteX12" fmla="*/ 2882900 w 5384800"/>
                  <a:gd name="connsiteY12" fmla="*/ 381000 h 984250"/>
                  <a:gd name="connsiteX13" fmla="*/ 2406650 w 5384800"/>
                  <a:gd name="connsiteY13" fmla="*/ 679450 h 984250"/>
                  <a:gd name="connsiteX14" fmla="*/ 1428750 w 5384800"/>
                  <a:gd name="connsiteY14" fmla="*/ 679450 h 984250"/>
                  <a:gd name="connsiteX15" fmla="*/ 990600 w 5384800"/>
                  <a:gd name="connsiteY15" fmla="*/ 984250 h 984250"/>
                  <a:gd name="connsiteX16" fmla="*/ 0 w 5384800"/>
                  <a:gd name="connsiteY16" fmla="*/ 984250 h 984250"/>
                  <a:gd name="connsiteX17" fmla="*/ 0 w 5384800"/>
                  <a:gd name="connsiteY17" fmla="*/ 920750 h 984250"/>
                  <a:gd name="connsiteX0" fmla="*/ 0 w 5321300"/>
                  <a:gd name="connsiteY0" fmla="*/ 920750 h 984250"/>
                  <a:gd name="connsiteX1" fmla="*/ 996950 w 5321300"/>
                  <a:gd name="connsiteY1" fmla="*/ 920750 h 984250"/>
                  <a:gd name="connsiteX2" fmla="*/ 1428750 w 5321300"/>
                  <a:gd name="connsiteY2" fmla="*/ 622300 h 984250"/>
                  <a:gd name="connsiteX3" fmla="*/ 2406650 w 5321300"/>
                  <a:gd name="connsiteY3" fmla="*/ 622300 h 984250"/>
                  <a:gd name="connsiteX4" fmla="*/ 2882900 w 5321300"/>
                  <a:gd name="connsiteY4" fmla="*/ 323850 h 984250"/>
                  <a:gd name="connsiteX5" fmla="*/ 3886200 w 5321300"/>
                  <a:gd name="connsiteY5" fmla="*/ 323850 h 984250"/>
                  <a:gd name="connsiteX6" fmla="*/ 4330700 w 5321300"/>
                  <a:gd name="connsiteY6" fmla="*/ 0 h 984250"/>
                  <a:gd name="connsiteX7" fmla="*/ 5321300 w 5321300"/>
                  <a:gd name="connsiteY7" fmla="*/ 0 h 984250"/>
                  <a:gd name="connsiteX8" fmla="*/ 5321300 w 5321300"/>
                  <a:gd name="connsiteY8" fmla="*/ 50800 h 984250"/>
                  <a:gd name="connsiteX9" fmla="*/ 4337050 w 5321300"/>
                  <a:gd name="connsiteY9" fmla="*/ 50800 h 984250"/>
                  <a:gd name="connsiteX10" fmla="*/ 3886200 w 5321300"/>
                  <a:gd name="connsiteY10" fmla="*/ 381000 h 984250"/>
                  <a:gd name="connsiteX11" fmla="*/ 2882900 w 5321300"/>
                  <a:gd name="connsiteY11" fmla="*/ 381000 h 984250"/>
                  <a:gd name="connsiteX12" fmla="*/ 2406650 w 5321300"/>
                  <a:gd name="connsiteY12" fmla="*/ 679450 h 984250"/>
                  <a:gd name="connsiteX13" fmla="*/ 1428750 w 5321300"/>
                  <a:gd name="connsiteY13" fmla="*/ 679450 h 984250"/>
                  <a:gd name="connsiteX14" fmla="*/ 990600 w 5321300"/>
                  <a:gd name="connsiteY14" fmla="*/ 984250 h 984250"/>
                  <a:gd name="connsiteX15" fmla="*/ 0 w 5321300"/>
                  <a:gd name="connsiteY15" fmla="*/ 984250 h 984250"/>
                  <a:gd name="connsiteX16" fmla="*/ 0 w 5321300"/>
                  <a:gd name="connsiteY16" fmla="*/ 920750 h 984250"/>
                  <a:gd name="connsiteX0" fmla="*/ 0 w 5321300"/>
                  <a:gd name="connsiteY0" fmla="*/ 920750 h 984250"/>
                  <a:gd name="connsiteX1" fmla="*/ 996950 w 5321300"/>
                  <a:gd name="connsiteY1" fmla="*/ 920750 h 984250"/>
                  <a:gd name="connsiteX2" fmla="*/ 1428750 w 5321300"/>
                  <a:gd name="connsiteY2" fmla="*/ 622300 h 984250"/>
                  <a:gd name="connsiteX3" fmla="*/ 2406650 w 5321300"/>
                  <a:gd name="connsiteY3" fmla="*/ 622300 h 984250"/>
                  <a:gd name="connsiteX4" fmla="*/ 2882900 w 5321300"/>
                  <a:gd name="connsiteY4" fmla="*/ 323850 h 984250"/>
                  <a:gd name="connsiteX5" fmla="*/ 3886200 w 5321300"/>
                  <a:gd name="connsiteY5" fmla="*/ 323850 h 984250"/>
                  <a:gd name="connsiteX6" fmla="*/ 4330700 w 5321300"/>
                  <a:gd name="connsiteY6" fmla="*/ 0 h 984250"/>
                  <a:gd name="connsiteX7" fmla="*/ 5068597 w 5321300"/>
                  <a:gd name="connsiteY7" fmla="*/ 0 h 984250"/>
                  <a:gd name="connsiteX8" fmla="*/ 5321300 w 5321300"/>
                  <a:gd name="connsiteY8" fmla="*/ 50800 h 984250"/>
                  <a:gd name="connsiteX9" fmla="*/ 4337050 w 5321300"/>
                  <a:gd name="connsiteY9" fmla="*/ 50800 h 984250"/>
                  <a:gd name="connsiteX10" fmla="*/ 3886200 w 5321300"/>
                  <a:gd name="connsiteY10" fmla="*/ 381000 h 984250"/>
                  <a:gd name="connsiteX11" fmla="*/ 2882900 w 5321300"/>
                  <a:gd name="connsiteY11" fmla="*/ 381000 h 984250"/>
                  <a:gd name="connsiteX12" fmla="*/ 2406650 w 5321300"/>
                  <a:gd name="connsiteY12" fmla="*/ 679450 h 984250"/>
                  <a:gd name="connsiteX13" fmla="*/ 1428750 w 5321300"/>
                  <a:gd name="connsiteY13" fmla="*/ 679450 h 984250"/>
                  <a:gd name="connsiteX14" fmla="*/ 990600 w 5321300"/>
                  <a:gd name="connsiteY14" fmla="*/ 984250 h 984250"/>
                  <a:gd name="connsiteX15" fmla="*/ 0 w 5321300"/>
                  <a:gd name="connsiteY15" fmla="*/ 984250 h 984250"/>
                  <a:gd name="connsiteX16" fmla="*/ 0 w 5321300"/>
                  <a:gd name="connsiteY16" fmla="*/ 920750 h 984250"/>
                  <a:gd name="connsiteX0" fmla="*/ 0 w 5068597"/>
                  <a:gd name="connsiteY0" fmla="*/ 920750 h 984250"/>
                  <a:gd name="connsiteX1" fmla="*/ 996950 w 5068597"/>
                  <a:gd name="connsiteY1" fmla="*/ 920750 h 984250"/>
                  <a:gd name="connsiteX2" fmla="*/ 1428750 w 5068597"/>
                  <a:gd name="connsiteY2" fmla="*/ 622300 h 984250"/>
                  <a:gd name="connsiteX3" fmla="*/ 2406650 w 5068597"/>
                  <a:gd name="connsiteY3" fmla="*/ 622300 h 984250"/>
                  <a:gd name="connsiteX4" fmla="*/ 2882900 w 5068597"/>
                  <a:gd name="connsiteY4" fmla="*/ 323850 h 984250"/>
                  <a:gd name="connsiteX5" fmla="*/ 3886200 w 5068597"/>
                  <a:gd name="connsiteY5" fmla="*/ 323850 h 984250"/>
                  <a:gd name="connsiteX6" fmla="*/ 4330700 w 5068597"/>
                  <a:gd name="connsiteY6" fmla="*/ 0 h 984250"/>
                  <a:gd name="connsiteX7" fmla="*/ 5068597 w 5068597"/>
                  <a:gd name="connsiteY7" fmla="*/ 0 h 984250"/>
                  <a:gd name="connsiteX8" fmla="*/ 4967524 w 5068597"/>
                  <a:gd name="connsiteY8" fmla="*/ 50800 h 984250"/>
                  <a:gd name="connsiteX9" fmla="*/ 4337050 w 5068597"/>
                  <a:gd name="connsiteY9" fmla="*/ 50800 h 984250"/>
                  <a:gd name="connsiteX10" fmla="*/ 3886200 w 5068597"/>
                  <a:gd name="connsiteY10" fmla="*/ 381000 h 984250"/>
                  <a:gd name="connsiteX11" fmla="*/ 2882900 w 5068597"/>
                  <a:gd name="connsiteY11" fmla="*/ 381000 h 984250"/>
                  <a:gd name="connsiteX12" fmla="*/ 2406650 w 5068597"/>
                  <a:gd name="connsiteY12" fmla="*/ 679450 h 984250"/>
                  <a:gd name="connsiteX13" fmla="*/ 1428750 w 5068597"/>
                  <a:gd name="connsiteY13" fmla="*/ 679450 h 984250"/>
                  <a:gd name="connsiteX14" fmla="*/ 990600 w 5068597"/>
                  <a:gd name="connsiteY14" fmla="*/ 984250 h 984250"/>
                  <a:gd name="connsiteX15" fmla="*/ 0 w 5068597"/>
                  <a:gd name="connsiteY15" fmla="*/ 984250 h 984250"/>
                  <a:gd name="connsiteX16" fmla="*/ 0 w 5068597"/>
                  <a:gd name="connsiteY16" fmla="*/ 920750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8597" h="984250">
                    <a:moveTo>
                      <a:pt x="0" y="920750"/>
                    </a:moveTo>
                    <a:lnTo>
                      <a:pt x="996950" y="920750"/>
                    </a:lnTo>
                    <a:lnTo>
                      <a:pt x="1428750" y="622300"/>
                    </a:lnTo>
                    <a:lnTo>
                      <a:pt x="2406650" y="622300"/>
                    </a:lnTo>
                    <a:lnTo>
                      <a:pt x="2882900" y="323850"/>
                    </a:lnTo>
                    <a:lnTo>
                      <a:pt x="3886200" y="323850"/>
                    </a:lnTo>
                    <a:lnTo>
                      <a:pt x="4330700" y="0"/>
                    </a:lnTo>
                    <a:lnTo>
                      <a:pt x="5068597" y="0"/>
                    </a:lnTo>
                    <a:lnTo>
                      <a:pt x="4967524" y="50800"/>
                    </a:lnTo>
                    <a:lnTo>
                      <a:pt x="4337050" y="50800"/>
                    </a:lnTo>
                    <a:lnTo>
                      <a:pt x="3886200" y="381000"/>
                    </a:lnTo>
                    <a:lnTo>
                      <a:pt x="2882900" y="381000"/>
                    </a:lnTo>
                    <a:lnTo>
                      <a:pt x="2406650" y="679450"/>
                    </a:lnTo>
                    <a:lnTo>
                      <a:pt x="1428750" y="679450"/>
                    </a:lnTo>
                    <a:lnTo>
                      <a:pt x="990600" y="984250"/>
                    </a:lnTo>
                    <a:lnTo>
                      <a:pt x="0" y="984250"/>
                    </a:lnTo>
                    <a:lnTo>
                      <a:pt x="0" y="9207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자유형 7"/>
              <p:cNvSpPr/>
              <p:nvPr/>
            </p:nvSpPr>
            <p:spPr>
              <a:xfrm>
                <a:off x="434041" y="4045361"/>
                <a:ext cx="7602023" cy="1538977"/>
              </a:xfrm>
              <a:custGeom>
                <a:avLst/>
                <a:gdLst>
                  <a:gd name="connsiteX0" fmla="*/ 0 w 5410200"/>
                  <a:gd name="connsiteY0" fmla="*/ 984250 h 984250"/>
                  <a:gd name="connsiteX1" fmla="*/ 1009650 w 5410200"/>
                  <a:gd name="connsiteY1" fmla="*/ 984250 h 984250"/>
                  <a:gd name="connsiteX2" fmla="*/ 1435100 w 5410200"/>
                  <a:gd name="connsiteY2" fmla="*/ 692150 h 984250"/>
                  <a:gd name="connsiteX3" fmla="*/ 2425700 w 5410200"/>
                  <a:gd name="connsiteY3" fmla="*/ 692150 h 984250"/>
                  <a:gd name="connsiteX4" fmla="*/ 2895600 w 5410200"/>
                  <a:gd name="connsiteY4" fmla="*/ 393700 h 984250"/>
                  <a:gd name="connsiteX5" fmla="*/ 3892550 w 5410200"/>
                  <a:gd name="connsiteY5" fmla="*/ 393700 h 984250"/>
                  <a:gd name="connsiteX6" fmla="*/ 4343400 w 5410200"/>
                  <a:gd name="connsiteY6" fmla="*/ 69850 h 984250"/>
                  <a:gd name="connsiteX7" fmla="*/ 5334000 w 5410200"/>
                  <a:gd name="connsiteY7" fmla="*/ 69850 h 984250"/>
                  <a:gd name="connsiteX8" fmla="*/ 5410200 w 5410200"/>
                  <a:gd name="connsiteY8" fmla="*/ 0 h 984250"/>
                  <a:gd name="connsiteX9" fmla="*/ 4349750 w 5410200"/>
                  <a:gd name="connsiteY9" fmla="*/ 0 h 984250"/>
                  <a:gd name="connsiteX10" fmla="*/ 3930650 w 5410200"/>
                  <a:gd name="connsiteY10" fmla="*/ 311150 h 984250"/>
                  <a:gd name="connsiteX11" fmla="*/ 2921000 w 5410200"/>
                  <a:gd name="connsiteY11" fmla="*/ 311150 h 984250"/>
                  <a:gd name="connsiteX12" fmla="*/ 2508250 w 5410200"/>
                  <a:gd name="connsiteY12" fmla="*/ 584200 h 984250"/>
                  <a:gd name="connsiteX13" fmla="*/ 1479550 w 5410200"/>
                  <a:gd name="connsiteY13" fmla="*/ 584200 h 984250"/>
                  <a:gd name="connsiteX14" fmla="*/ 1098550 w 5410200"/>
                  <a:gd name="connsiteY14" fmla="*/ 857250 h 984250"/>
                  <a:gd name="connsiteX15" fmla="*/ 171450 w 5410200"/>
                  <a:gd name="connsiteY15" fmla="*/ 857250 h 984250"/>
                  <a:gd name="connsiteX16" fmla="*/ 0 w 5410200"/>
                  <a:gd name="connsiteY16" fmla="*/ 984250 h 984250"/>
                  <a:gd name="connsiteX0" fmla="*/ 0 w 5410200"/>
                  <a:gd name="connsiteY0" fmla="*/ 984250 h 984250"/>
                  <a:gd name="connsiteX1" fmla="*/ 1009650 w 5410200"/>
                  <a:gd name="connsiteY1" fmla="*/ 984250 h 984250"/>
                  <a:gd name="connsiteX2" fmla="*/ 1435100 w 5410200"/>
                  <a:gd name="connsiteY2" fmla="*/ 692150 h 984250"/>
                  <a:gd name="connsiteX3" fmla="*/ 2425700 w 5410200"/>
                  <a:gd name="connsiteY3" fmla="*/ 692150 h 984250"/>
                  <a:gd name="connsiteX4" fmla="*/ 2895600 w 5410200"/>
                  <a:gd name="connsiteY4" fmla="*/ 393700 h 984250"/>
                  <a:gd name="connsiteX5" fmla="*/ 3892550 w 5410200"/>
                  <a:gd name="connsiteY5" fmla="*/ 393700 h 984250"/>
                  <a:gd name="connsiteX6" fmla="*/ 4343400 w 5410200"/>
                  <a:gd name="connsiteY6" fmla="*/ 69850 h 984250"/>
                  <a:gd name="connsiteX7" fmla="*/ 4958797 w 5410200"/>
                  <a:gd name="connsiteY7" fmla="*/ 69332 h 984250"/>
                  <a:gd name="connsiteX8" fmla="*/ 5334000 w 5410200"/>
                  <a:gd name="connsiteY8" fmla="*/ 69850 h 984250"/>
                  <a:gd name="connsiteX9" fmla="*/ 5410200 w 5410200"/>
                  <a:gd name="connsiteY9" fmla="*/ 0 h 984250"/>
                  <a:gd name="connsiteX10" fmla="*/ 4349750 w 5410200"/>
                  <a:gd name="connsiteY10" fmla="*/ 0 h 984250"/>
                  <a:gd name="connsiteX11" fmla="*/ 3930650 w 5410200"/>
                  <a:gd name="connsiteY11" fmla="*/ 311150 h 984250"/>
                  <a:gd name="connsiteX12" fmla="*/ 2921000 w 5410200"/>
                  <a:gd name="connsiteY12" fmla="*/ 311150 h 984250"/>
                  <a:gd name="connsiteX13" fmla="*/ 2508250 w 5410200"/>
                  <a:gd name="connsiteY13" fmla="*/ 584200 h 984250"/>
                  <a:gd name="connsiteX14" fmla="*/ 1479550 w 5410200"/>
                  <a:gd name="connsiteY14" fmla="*/ 584200 h 984250"/>
                  <a:gd name="connsiteX15" fmla="*/ 1098550 w 5410200"/>
                  <a:gd name="connsiteY15" fmla="*/ 857250 h 984250"/>
                  <a:gd name="connsiteX16" fmla="*/ 171450 w 5410200"/>
                  <a:gd name="connsiteY16" fmla="*/ 857250 h 984250"/>
                  <a:gd name="connsiteX17" fmla="*/ 0 w 5410200"/>
                  <a:gd name="connsiteY17" fmla="*/ 984250 h 984250"/>
                  <a:gd name="connsiteX0" fmla="*/ 0 w 5410200"/>
                  <a:gd name="connsiteY0" fmla="*/ 984250 h 984250"/>
                  <a:gd name="connsiteX1" fmla="*/ 1009650 w 5410200"/>
                  <a:gd name="connsiteY1" fmla="*/ 984250 h 984250"/>
                  <a:gd name="connsiteX2" fmla="*/ 1435100 w 5410200"/>
                  <a:gd name="connsiteY2" fmla="*/ 692150 h 984250"/>
                  <a:gd name="connsiteX3" fmla="*/ 2425700 w 5410200"/>
                  <a:gd name="connsiteY3" fmla="*/ 692150 h 984250"/>
                  <a:gd name="connsiteX4" fmla="*/ 2895600 w 5410200"/>
                  <a:gd name="connsiteY4" fmla="*/ 393700 h 984250"/>
                  <a:gd name="connsiteX5" fmla="*/ 3892550 w 5410200"/>
                  <a:gd name="connsiteY5" fmla="*/ 393700 h 984250"/>
                  <a:gd name="connsiteX6" fmla="*/ 4343400 w 5410200"/>
                  <a:gd name="connsiteY6" fmla="*/ 69850 h 984250"/>
                  <a:gd name="connsiteX7" fmla="*/ 4958797 w 5410200"/>
                  <a:gd name="connsiteY7" fmla="*/ 69332 h 984250"/>
                  <a:gd name="connsiteX8" fmla="*/ 4807165 w 5410200"/>
                  <a:gd name="connsiteY8" fmla="*/ 167018 h 984250"/>
                  <a:gd name="connsiteX9" fmla="*/ 5334000 w 5410200"/>
                  <a:gd name="connsiteY9" fmla="*/ 69850 h 984250"/>
                  <a:gd name="connsiteX10" fmla="*/ 5410200 w 5410200"/>
                  <a:gd name="connsiteY10" fmla="*/ 0 h 984250"/>
                  <a:gd name="connsiteX11" fmla="*/ 4349750 w 5410200"/>
                  <a:gd name="connsiteY11" fmla="*/ 0 h 984250"/>
                  <a:gd name="connsiteX12" fmla="*/ 3930650 w 5410200"/>
                  <a:gd name="connsiteY12" fmla="*/ 311150 h 984250"/>
                  <a:gd name="connsiteX13" fmla="*/ 2921000 w 5410200"/>
                  <a:gd name="connsiteY13" fmla="*/ 311150 h 984250"/>
                  <a:gd name="connsiteX14" fmla="*/ 2508250 w 5410200"/>
                  <a:gd name="connsiteY14" fmla="*/ 584200 h 984250"/>
                  <a:gd name="connsiteX15" fmla="*/ 1479550 w 5410200"/>
                  <a:gd name="connsiteY15" fmla="*/ 584200 h 984250"/>
                  <a:gd name="connsiteX16" fmla="*/ 1098550 w 5410200"/>
                  <a:gd name="connsiteY16" fmla="*/ 857250 h 984250"/>
                  <a:gd name="connsiteX17" fmla="*/ 171450 w 5410200"/>
                  <a:gd name="connsiteY17" fmla="*/ 857250 h 984250"/>
                  <a:gd name="connsiteX18" fmla="*/ 0 w 5410200"/>
                  <a:gd name="connsiteY18" fmla="*/ 984250 h 984250"/>
                  <a:gd name="connsiteX0" fmla="*/ 0 w 5410200"/>
                  <a:gd name="connsiteY0" fmla="*/ 989037 h 989037"/>
                  <a:gd name="connsiteX1" fmla="*/ 1009650 w 5410200"/>
                  <a:gd name="connsiteY1" fmla="*/ 989037 h 989037"/>
                  <a:gd name="connsiteX2" fmla="*/ 1435100 w 5410200"/>
                  <a:gd name="connsiteY2" fmla="*/ 696937 h 989037"/>
                  <a:gd name="connsiteX3" fmla="*/ 2425700 w 5410200"/>
                  <a:gd name="connsiteY3" fmla="*/ 696937 h 989037"/>
                  <a:gd name="connsiteX4" fmla="*/ 2895600 w 5410200"/>
                  <a:gd name="connsiteY4" fmla="*/ 398487 h 989037"/>
                  <a:gd name="connsiteX5" fmla="*/ 3892550 w 5410200"/>
                  <a:gd name="connsiteY5" fmla="*/ 398487 h 989037"/>
                  <a:gd name="connsiteX6" fmla="*/ 4343400 w 5410200"/>
                  <a:gd name="connsiteY6" fmla="*/ 74637 h 989037"/>
                  <a:gd name="connsiteX7" fmla="*/ 4958797 w 5410200"/>
                  <a:gd name="connsiteY7" fmla="*/ 74119 h 989037"/>
                  <a:gd name="connsiteX8" fmla="*/ 4807165 w 5410200"/>
                  <a:gd name="connsiteY8" fmla="*/ 171805 h 989037"/>
                  <a:gd name="connsiteX9" fmla="*/ 5334000 w 5410200"/>
                  <a:gd name="connsiteY9" fmla="*/ 74637 h 989037"/>
                  <a:gd name="connsiteX10" fmla="*/ 5410200 w 5410200"/>
                  <a:gd name="connsiteY10" fmla="*/ 4787 h 989037"/>
                  <a:gd name="connsiteX11" fmla="*/ 5039654 w 5410200"/>
                  <a:gd name="connsiteY11" fmla="*/ 0 h 989037"/>
                  <a:gd name="connsiteX12" fmla="*/ 4349750 w 5410200"/>
                  <a:gd name="connsiteY12" fmla="*/ 4787 h 989037"/>
                  <a:gd name="connsiteX13" fmla="*/ 3930650 w 5410200"/>
                  <a:gd name="connsiteY13" fmla="*/ 315937 h 989037"/>
                  <a:gd name="connsiteX14" fmla="*/ 2921000 w 5410200"/>
                  <a:gd name="connsiteY14" fmla="*/ 315937 h 989037"/>
                  <a:gd name="connsiteX15" fmla="*/ 2508250 w 5410200"/>
                  <a:gd name="connsiteY15" fmla="*/ 588987 h 989037"/>
                  <a:gd name="connsiteX16" fmla="*/ 1479550 w 5410200"/>
                  <a:gd name="connsiteY16" fmla="*/ 588987 h 989037"/>
                  <a:gd name="connsiteX17" fmla="*/ 1098550 w 5410200"/>
                  <a:gd name="connsiteY17" fmla="*/ 862037 h 989037"/>
                  <a:gd name="connsiteX18" fmla="*/ 171450 w 5410200"/>
                  <a:gd name="connsiteY18" fmla="*/ 862037 h 989037"/>
                  <a:gd name="connsiteX19" fmla="*/ 0 w 5410200"/>
                  <a:gd name="connsiteY19" fmla="*/ 989037 h 989037"/>
                  <a:gd name="connsiteX0" fmla="*/ 0 w 5334000"/>
                  <a:gd name="connsiteY0" fmla="*/ 1088695 h 1088695"/>
                  <a:gd name="connsiteX1" fmla="*/ 1009650 w 5334000"/>
                  <a:gd name="connsiteY1" fmla="*/ 1088695 h 1088695"/>
                  <a:gd name="connsiteX2" fmla="*/ 1435100 w 5334000"/>
                  <a:gd name="connsiteY2" fmla="*/ 796595 h 1088695"/>
                  <a:gd name="connsiteX3" fmla="*/ 2425700 w 5334000"/>
                  <a:gd name="connsiteY3" fmla="*/ 796595 h 1088695"/>
                  <a:gd name="connsiteX4" fmla="*/ 2895600 w 5334000"/>
                  <a:gd name="connsiteY4" fmla="*/ 498145 h 1088695"/>
                  <a:gd name="connsiteX5" fmla="*/ 3892550 w 5334000"/>
                  <a:gd name="connsiteY5" fmla="*/ 498145 h 1088695"/>
                  <a:gd name="connsiteX6" fmla="*/ 4343400 w 5334000"/>
                  <a:gd name="connsiteY6" fmla="*/ 174295 h 1088695"/>
                  <a:gd name="connsiteX7" fmla="*/ 4958797 w 5334000"/>
                  <a:gd name="connsiteY7" fmla="*/ 173777 h 1088695"/>
                  <a:gd name="connsiteX8" fmla="*/ 4807165 w 5334000"/>
                  <a:gd name="connsiteY8" fmla="*/ 271463 h 1088695"/>
                  <a:gd name="connsiteX9" fmla="*/ 5334000 w 5334000"/>
                  <a:gd name="connsiteY9" fmla="*/ 174295 h 1088695"/>
                  <a:gd name="connsiteX10" fmla="*/ 5170979 w 5334000"/>
                  <a:gd name="connsiteY10" fmla="*/ 0 h 1088695"/>
                  <a:gd name="connsiteX11" fmla="*/ 5039654 w 5334000"/>
                  <a:gd name="connsiteY11" fmla="*/ 99658 h 1088695"/>
                  <a:gd name="connsiteX12" fmla="*/ 4349750 w 5334000"/>
                  <a:gd name="connsiteY12" fmla="*/ 104445 h 1088695"/>
                  <a:gd name="connsiteX13" fmla="*/ 3930650 w 5334000"/>
                  <a:gd name="connsiteY13" fmla="*/ 415595 h 1088695"/>
                  <a:gd name="connsiteX14" fmla="*/ 2921000 w 5334000"/>
                  <a:gd name="connsiteY14" fmla="*/ 415595 h 1088695"/>
                  <a:gd name="connsiteX15" fmla="*/ 2508250 w 5334000"/>
                  <a:gd name="connsiteY15" fmla="*/ 688645 h 1088695"/>
                  <a:gd name="connsiteX16" fmla="*/ 1479550 w 5334000"/>
                  <a:gd name="connsiteY16" fmla="*/ 688645 h 1088695"/>
                  <a:gd name="connsiteX17" fmla="*/ 1098550 w 5334000"/>
                  <a:gd name="connsiteY17" fmla="*/ 961695 h 1088695"/>
                  <a:gd name="connsiteX18" fmla="*/ 171450 w 5334000"/>
                  <a:gd name="connsiteY18" fmla="*/ 961695 h 1088695"/>
                  <a:gd name="connsiteX19" fmla="*/ 0 w 5334000"/>
                  <a:gd name="connsiteY19" fmla="*/ 1088695 h 1088695"/>
                  <a:gd name="connsiteX0" fmla="*/ 0 w 5377781"/>
                  <a:gd name="connsiteY0" fmla="*/ 1088695 h 1088695"/>
                  <a:gd name="connsiteX1" fmla="*/ 1009650 w 5377781"/>
                  <a:gd name="connsiteY1" fmla="*/ 1088695 h 1088695"/>
                  <a:gd name="connsiteX2" fmla="*/ 1435100 w 5377781"/>
                  <a:gd name="connsiteY2" fmla="*/ 796595 h 1088695"/>
                  <a:gd name="connsiteX3" fmla="*/ 2425700 w 5377781"/>
                  <a:gd name="connsiteY3" fmla="*/ 796595 h 1088695"/>
                  <a:gd name="connsiteX4" fmla="*/ 2895600 w 5377781"/>
                  <a:gd name="connsiteY4" fmla="*/ 498145 h 1088695"/>
                  <a:gd name="connsiteX5" fmla="*/ 3892550 w 5377781"/>
                  <a:gd name="connsiteY5" fmla="*/ 498145 h 1088695"/>
                  <a:gd name="connsiteX6" fmla="*/ 4343400 w 5377781"/>
                  <a:gd name="connsiteY6" fmla="*/ 174295 h 1088695"/>
                  <a:gd name="connsiteX7" fmla="*/ 4958797 w 5377781"/>
                  <a:gd name="connsiteY7" fmla="*/ 173777 h 1088695"/>
                  <a:gd name="connsiteX8" fmla="*/ 4807165 w 5377781"/>
                  <a:gd name="connsiteY8" fmla="*/ 271463 h 1088695"/>
                  <a:gd name="connsiteX9" fmla="*/ 5377781 w 5377781"/>
                  <a:gd name="connsiteY9" fmla="*/ 130493 h 1088695"/>
                  <a:gd name="connsiteX10" fmla="*/ 5170979 w 5377781"/>
                  <a:gd name="connsiteY10" fmla="*/ 0 h 1088695"/>
                  <a:gd name="connsiteX11" fmla="*/ 5039654 w 5377781"/>
                  <a:gd name="connsiteY11" fmla="*/ 99658 h 1088695"/>
                  <a:gd name="connsiteX12" fmla="*/ 4349750 w 5377781"/>
                  <a:gd name="connsiteY12" fmla="*/ 104445 h 1088695"/>
                  <a:gd name="connsiteX13" fmla="*/ 3930650 w 5377781"/>
                  <a:gd name="connsiteY13" fmla="*/ 415595 h 1088695"/>
                  <a:gd name="connsiteX14" fmla="*/ 2921000 w 5377781"/>
                  <a:gd name="connsiteY14" fmla="*/ 415595 h 1088695"/>
                  <a:gd name="connsiteX15" fmla="*/ 2508250 w 5377781"/>
                  <a:gd name="connsiteY15" fmla="*/ 688645 h 1088695"/>
                  <a:gd name="connsiteX16" fmla="*/ 1479550 w 5377781"/>
                  <a:gd name="connsiteY16" fmla="*/ 688645 h 1088695"/>
                  <a:gd name="connsiteX17" fmla="*/ 1098550 w 5377781"/>
                  <a:gd name="connsiteY17" fmla="*/ 961695 h 1088695"/>
                  <a:gd name="connsiteX18" fmla="*/ 171450 w 5377781"/>
                  <a:gd name="connsiteY18" fmla="*/ 961695 h 1088695"/>
                  <a:gd name="connsiteX19" fmla="*/ 0 w 5377781"/>
                  <a:gd name="connsiteY19" fmla="*/ 1088695 h 108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77781" h="1088695">
                    <a:moveTo>
                      <a:pt x="0" y="1088695"/>
                    </a:moveTo>
                    <a:lnTo>
                      <a:pt x="1009650" y="1088695"/>
                    </a:lnTo>
                    <a:lnTo>
                      <a:pt x="1435100" y="796595"/>
                    </a:lnTo>
                    <a:lnTo>
                      <a:pt x="2425700" y="796595"/>
                    </a:lnTo>
                    <a:lnTo>
                      <a:pt x="2895600" y="498145"/>
                    </a:lnTo>
                    <a:lnTo>
                      <a:pt x="3892550" y="498145"/>
                    </a:lnTo>
                    <a:lnTo>
                      <a:pt x="4343400" y="174295"/>
                    </a:lnTo>
                    <a:lnTo>
                      <a:pt x="4958797" y="173777"/>
                    </a:lnTo>
                    <a:lnTo>
                      <a:pt x="4807165" y="271463"/>
                    </a:lnTo>
                    <a:lnTo>
                      <a:pt x="5377781" y="130493"/>
                    </a:lnTo>
                    <a:lnTo>
                      <a:pt x="5170979" y="0"/>
                    </a:lnTo>
                    <a:lnTo>
                      <a:pt x="5039654" y="99658"/>
                    </a:lnTo>
                    <a:lnTo>
                      <a:pt x="4349750" y="104445"/>
                    </a:lnTo>
                    <a:lnTo>
                      <a:pt x="3930650" y="415595"/>
                    </a:lnTo>
                    <a:lnTo>
                      <a:pt x="2921000" y="415595"/>
                    </a:lnTo>
                    <a:lnTo>
                      <a:pt x="2508250" y="688645"/>
                    </a:lnTo>
                    <a:lnTo>
                      <a:pt x="1479550" y="688645"/>
                    </a:lnTo>
                    <a:lnTo>
                      <a:pt x="1098550" y="961695"/>
                    </a:lnTo>
                    <a:lnTo>
                      <a:pt x="171450" y="961695"/>
                    </a:lnTo>
                    <a:lnTo>
                      <a:pt x="0" y="108869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5" name="자유형 154"/>
              <p:cNvSpPr/>
              <p:nvPr/>
            </p:nvSpPr>
            <p:spPr>
              <a:xfrm>
                <a:off x="7234238" y="4233863"/>
                <a:ext cx="790575" cy="257175"/>
              </a:xfrm>
              <a:custGeom>
                <a:avLst/>
                <a:gdLst>
                  <a:gd name="connsiteX0" fmla="*/ 0 w 790575"/>
                  <a:gd name="connsiteY0" fmla="*/ 195262 h 257175"/>
                  <a:gd name="connsiteX1" fmla="*/ 790575 w 790575"/>
                  <a:gd name="connsiteY1" fmla="*/ 0 h 257175"/>
                  <a:gd name="connsiteX2" fmla="*/ 790575 w 790575"/>
                  <a:gd name="connsiteY2" fmla="*/ 61912 h 257175"/>
                  <a:gd name="connsiteX3" fmla="*/ 0 w 790575"/>
                  <a:gd name="connsiteY3" fmla="*/ 257175 h 257175"/>
                  <a:gd name="connsiteX4" fmla="*/ 0 w 790575"/>
                  <a:gd name="connsiteY4" fmla="*/ 195262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57175">
                    <a:moveTo>
                      <a:pt x="0" y="195262"/>
                    </a:moveTo>
                    <a:lnTo>
                      <a:pt x="790575" y="0"/>
                    </a:lnTo>
                    <a:lnTo>
                      <a:pt x="790575" y="61912"/>
                    </a:lnTo>
                    <a:lnTo>
                      <a:pt x="0" y="257175"/>
                    </a:lnTo>
                    <a:lnTo>
                      <a:pt x="0" y="19526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810151" y="4723762"/>
              <a:ext cx="900000" cy="900000"/>
              <a:chOff x="810151" y="4697128"/>
              <a:chExt cx="900000" cy="900000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900151" y="4787128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810151" y="4697128"/>
                <a:ext cx="900000" cy="90000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lvl="0" algn="ctr"/>
                <a:r>
                  <a:rPr lang="ko-KR" altLang="en-US" sz="1100" b="1" dirty="0" smtClean="0"/>
                  <a:t>조기 안정화</a:t>
                </a:r>
                <a:endParaRPr lang="en-US" altLang="ko-KR" sz="1100" b="1" dirty="0"/>
              </a:p>
            </p:txBody>
          </p:sp>
          <p:pic>
            <p:nvPicPr>
              <p:cNvPr id="161" name="그림 160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7906" y="4779783"/>
                <a:ext cx="701834" cy="701834"/>
              </a:xfrm>
              <a:prstGeom prst="rect">
                <a:avLst/>
              </a:prstGeom>
            </p:spPr>
          </p:pic>
        </p:grpSp>
        <p:grpSp>
          <p:nvGrpSpPr>
            <p:cNvPr id="163" name="그룹 162"/>
            <p:cNvGrpSpPr/>
            <p:nvPr/>
          </p:nvGrpSpPr>
          <p:grpSpPr>
            <a:xfrm>
              <a:off x="2765611" y="4386388"/>
              <a:ext cx="900000" cy="900000"/>
              <a:chOff x="2765611" y="4286256"/>
              <a:chExt cx="900000" cy="900000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2862382" y="4364889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sz="3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5" name="그림 164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74583" y="4370240"/>
                <a:ext cx="701834" cy="701834"/>
              </a:xfrm>
              <a:prstGeom prst="rect">
                <a:avLst/>
              </a:prstGeom>
            </p:spPr>
          </p:pic>
          <p:sp>
            <p:nvSpPr>
              <p:cNvPr id="166" name="직사각형 165"/>
              <p:cNvSpPr/>
              <p:nvPr/>
            </p:nvSpPr>
            <p:spPr>
              <a:xfrm>
                <a:off x="2765611" y="4286256"/>
                <a:ext cx="900000" cy="90000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lvl="0" algn="ctr"/>
                <a:r>
                  <a:rPr lang="ko-KR" altLang="en-US" sz="1100" b="1" dirty="0" smtClean="0"/>
                  <a:t>운영효율성 극대화</a:t>
                </a:r>
                <a:endParaRPr lang="en-US" altLang="ko-KR" sz="1100" b="1" dirty="0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4765875" y="4046954"/>
              <a:ext cx="900000" cy="900000"/>
              <a:chOff x="4765875" y="3866506"/>
              <a:chExt cx="900000" cy="900000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4857985" y="3949076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70" name="그림 169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874847" y="3950490"/>
                <a:ext cx="701834" cy="701834"/>
              </a:xfrm>
              <a:prstGeom prst="rect">
                <a:avLst/>
              </a:prstGeom>
            </p:spPr>
          </p:pic>
          <p:sp>
            <p:nvSpPr>
              <p:cNvPr id="171" name="직사각형 170"/>
              <p:cNvSpPr/>
              <p:nvPr/>
            </p:nvSpPr>
            <p:spPr>
              <a:xfrm>
                <a:off x="4765875" y="3866506"/>
                <a:ext cx="900000" cy="90000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lvl="0" algn="ctr"/>
                <a:r>
                  <a:rPr lang="ko-KR" altLang="en-US" sz="1100" b="1" dirty="0" smtClean="0"/>
                  <a:t>운영 고도화</a:t>
                </a:r>
                <a:endParaRPr lang="en-US" altLang="ko-KR" sz="1100" b="1" dirty="0"/>
              </a:p>
            </p:txBody>
          </p:sp>
        </p:grpSp>
        <p:sp>
          <p:nvSpPr>
            <p:cNvPr id="172" name="직사각형 171"/>
            <p:cNvSpPr/>
            <p:nvPr/>
          </p:nvSpPr>
          <p:spPr>
            <a:xfrm>
              <a:off x="6271898" y="3500438"/>
              <a:ext cx="2300630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400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제품 판로 확대</a:t>
              </a:r>
              <a:endParaRPr lang="ko-KR" altLang="en-US" sz="2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384998" y="4131238"/>
              <a:ext cx="2021707" cy="369332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b="1" spc="50" dirty="0" smtClean="0">
                  <a:ln w="11430"/>
                  <a:solidFill>
                    <a:srgbClr val="00206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고객 만족도 증대</a:t>
              </a:r>
              <a:endParaRPr lang="en-US" altLang="ko-KR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80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153</cp:revision>
  <dcterms:created xsi:type="dcterms:W3CDTF">2008-10-01T18:32:24Z</dcterms:created>
  <dcterms:modified xsi:type="dcterms:W3CDTF">2009-08-20T06:28:11Z</dcterms:modified>
</cp:coreProperties>
</file>