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76" autoAdjust="0"/>
    <p:restoredTop sz="94660"/>
  </p:normalViewPr>
  <p:slideViewPr>
    <p:cSldViewPr>
      <p:cViewPr varScale="1">
        <p:scale>
          <a:sx n="107" d="100"/>
          <a:sy n="107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-25"/>
            <a:ext cx="9144064" cy="6858047"/>
            <a:chOff x="-32" y="-25"/>
            <a:chExt cx="9144064" cy="6858047"/>
          </a:xfrm>
        </p:grpSpPr>
        <p:sp>
          <p:nvSpPr>
            <p:cNvPr id="8" name="직사각형 7"/>
            <p:cNvSpPr/>
            <p:nvPr/>
          </p:nvSpPr>
          <p:spPr>
            <a:xfrm>
              <a:off x="285720" y="680719"/>
              <a:ext cx="8286808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전체적인 프로젝트의 </a:t>
              </a:r>
              <a:r>
                <a:rPr lang="ko-KR" altLang="en-US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일정 및 진도 관리를 위한 </a:t>
              </a:r>
              <a:r>
                <a:rPr lang="en-US" altLang="ko-KR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5</a:t>
              </a:r>
              <a:r>
                <a:rPr lang="ko-KR" altLang="en-US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단계의 관리방안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은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철저한 준비와 계획수립</a:t>
              </a:r>
              <a:r>
                <a:rPr lang="en-US" altLang="ko-KR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이에 대한 체계적인 실행 및 통제절차를 통해 </a:t>
              </a: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프로젝트의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전 과정에 대한 기간 및 진도의 최적화를 추구하며 </a:t>
              </a:r>
              <a:endParaRPr lang="en-US" altLang="ko-KR" sz="105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각 단계 사이의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검증 </a:t>
              </a: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시스템은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본 프로젝트의 리스크를 최소화합니다</a:t>
              </a:r>
              <a:r>
                <a:rPr lang="en-US" altLang="ko-KR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 rot="16200000" flipH="1">
              <a:off x="4393421" y="-4144605"/>
              <a:ext cx="357190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504573" y="-4427555"/>
              <a:ext cx="134822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546093" y="-4546117"/>
              <a:ext cx="51783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70" y="251137"/>
              <a:ext cx="24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kern="1200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3.1  </a:t>
              </a:r>
              <a:r>
                <a:rPr lang="ko-KR" altLang="en-US" sz="1600" kern="1200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프로젝트 관리방안</a:t>
              </a:r>
              <a:endParaRPr lang="ko-KR" altLang="en-US" sz="1600" kern="12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29586" y="295384"/>
              <a:ext cx="121444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5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III</a:t>
              </a:r>
              <a:r>
                <a:rPr lang="en-US" altLang="ko-KR" sz="1050" kern="120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105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r>
                <a:rPr lang="ko-KR" altLang="en-US" sz="105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 </a:t>
              </a:r>
              <a:endParaRPr lang="ko-KR" altLang="en-US" sz="105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-32" y="5786454"/>
              <a:ext cx="3143272" cy="1071568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0" y="5643578"/>
              <a:ext cx="8501090" cy="1214420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071670" y="5176872"/>
              <a:ext cx="7072362" cy="1671625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81390"/>
              <a:ext cx="1340444" cy="11047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61477" y="6555245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1434105" y="1643050"/>
            <a:ext cx="6275790" cy="4784386"/>
            <a:chOff x="1434105" y="1643050"/>
            <a:chExt cx="6275790" cy="4784386"/>
          </a:xfrm>
        </p:grpSpPr>
        <p:grpSp>
          <p:nvGrpSpPr>
            <p:cNvPr id="95" name="그룹 94"/>
            <p:cNvGrpSpPr/>
            <p:nvPr/>
          </p:nvGrpSpPr>
          <p:grpSpPr>
            <a:xfrm>
              <a:off x="2080147" y="6053202"/>
              <a:ext cx="3779381" cy="230832"/>
              <a:chOff x="1687846" y="6053202"/>
              <a:chExt cx="3779381" cy="23083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714480" y="6124650"/>
                <a:ext cx="3708000" cy="10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687846" y="6053202"/>
                <a:ext cx="3593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1W</a:t>
                </a:r>
                <a:endParaRPr lang="ko-KR" altLang="en-US" sz="1200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062792" y="6053202"/>
                <a:ext cx="44916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1.5W</a:t>
                </a:r>
                <a:endParaRPr lang="ko-KR" altLang="en-US" sz="1200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781884" y="6053202"/>
                <a:ext cx="3593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2W</a:t>
                </a:r>
                <a:endParaRPr lang="ko-KR" altLang="en-US" sz="1200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78024" y="6053202"/>
                <a:ext cx="3593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5W</a:t>
                </a:r>
                <a:endParaRPr lang="ko-KR" altLang="en-US" sz="1200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107833" y="6053202"/>
                <a:ext cx="3593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1W</a:t>
                </a:r>
                <a:endParaRPr lang="ko-KR" altLang="en-US" sz="1200" dirty="0"/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2106781" y="5761068"/>
              <a:ext cx="3708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34869" y="5689620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45741" y="5689620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33073" y="5689620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470325" y="5689620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>
              <a:off x="3480900" y="2210154"/>
              <a:ext cx="68725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2447534" y="2071679"/>
              <a:ext cx="1020152" cy="947939"/>
              <a:chOff x="3060827" y="2027724"/>
              <a:chExt cx="1122195" cy="1042759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3060827" y="2199732"/>
                <a:ext cx="1122195" cy="8707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3060827" y="2027724"/>
                <a:ext cx="1122195" cy="324837"/>
              </a:xfrm>
              <a:prstGeom prst="roundRect">
                <a:avLst>
                  <a:gd name="adj" fmla="val 2405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준비</a:t>
                </a:r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4174900" y="2071679"/>
              <a:ext cx="1020152" cy="947939"/>
              <a:chOff x="4960978" y="2027724"/>
              <a:chExt cx="1122195" cy="1042759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960978" y="2199732"/>
                <a:ext cx="1122195" cy="8707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4960978" y="2027724"/>
                <a:ext cx="1122195" cy="324837"/>
              </a:xfrm>
              <a:prstGeom prst="roundRect">
                <a:avLst>
                  <a:gd name="adj" fmla="val 21044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계획</a:t>
                </a:r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447534" y="3361217"/>
              <a:ext cx="1020152" cy="947939"/>
              <a:chOff x="3060827" y="3643314"/>
              <a:chExt cx="1122195" cy="1042759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060827" y="3815322"/>
                <a:ext cx="1122195" cy="8707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60827" y="3643314"/>
                <a:ext cx="1122195" cy="324837"/>
              </a:xfrm>
              <a:prstGeom prst="roundRect">
                <a:avLst>
                  <a:gd name="adj" fmla="val 2405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실행</a:t>
                </a:r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4174900" y="3361217"/>
              <a:ext cx="1020152" cy="947939"/>
              <a:chOff x="4960978" y="3643314"/>
              <a:chExt cx="1122195" cy="1042759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960978" y="3815322"/>
                <a:ext cx="1122195" cy="8707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4960978" y="3643314"/>
                <a:ext cx="1122195" cy="324837"/>
              </a:xfrm>
              <a:prstGeom prst="roundRect">
                <a:avLst>
                  <a:gd name="adj" fmla="val 21044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통제</a:t>
                </a:r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311218" y="4709315"/>
              <a:ext cx="1020152" cy="947939"/>
              <a:chOff x="4010903" y="5224509"/>
              <a:chExt cx="1122195" cy="1042759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4010903" y="5396517"/>
                <a:ext cx="1122195" cy="8707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010903" y="5224509"/>
                <a:ext cx="1122195" cy="324837"/>
              </a:xfrm>
              <a:prstGeom prst="roundRect">
                <a:avLst>
                  <a:gd name="adj" fmla="val 18038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완료</a:t>
                </a:r>
                <a:endParaRPr lang="ko-KR" altLang="en-US" sz="1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 rot="16200000" flipH="1">
              <a:off x="4537256" y="3188375"/>
              <a:ext cx="294538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480900" y="3897494"/>
              <a:ext cx="68725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39"/>
            <p:cNvCxnSpPr/>
            <p:nvPr/>
          </p:nvCxnSpPr>
          <p:spPr>
            <a:xfrm rot="16200000" flipH="1">
              <a:off x="3189373" y="4077393"/>
              <a:ext cx="400160" cy="8636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18157" y="2385888"/>
              <a:ext cx="8322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60693" y="2385888"/>
              <a:ext cx="8322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18157" y="3679851"/>
              <a:ext cx="8322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60693" y="3679851"/>
              <a:ext cx="8322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09016" y="5025571"/>
              <a:ext cx="8322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480900" y="2951044"/>
              <a:ext cx="68725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480900" y="3451110"/>
              <a:ext cx="68725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 flipH="1">
              <a:off x="4087921" y="3181746"/>
              <a:ext cx="324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5400000">
              <a:off x="353773" y="3823596"/>
              <a:ext cx="4355759" cy="851921"/>
            </a:xfrm>
            <a:prstGeom prst="bentConnector3">
              <a:avLst>
                <a:gd name="adj1" fmla="val -6253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106781" y="6284932"/>
              <a:ext cx="3857652" cy="158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964036" y="1643050"/>
              <a:ext cx="1428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smtClean="0"/>
                <a:t>5</a:t>
              </a:r>
              <a:r>
                <a:rPr lang="ko-KR" altLang="en-US" sz="1400" b="1" dirty="0" smtClean="0"/>
                <a:t>단계 관리방안</a:t>
              </a:r>
              <a:endParaRPr lang="ko-KR" altLang="en-US" sz="1400" b="1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5400000">
              <a:off x="2141326" y="6011026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2712830" y="6011026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5400000">
              <a:off x="3498648" y="6011026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5293477" y="6011026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5400000">
              <a:off x="5553268" y="6011026"/>
              <a:ext cx="504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1737630" y="5884526"/>
              <a:ext cx="4411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2009</a:t>
              </a:r>
              <a:endParaRPr lang="ko-KR" altLang="en-US" sz="12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19466" y="5884526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1/10</a:t>
              </a:r>
              <a:endParaRPr lang="ko-KR" altLang="en-US" sz="12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96515" y="5884526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1/17</a:t>
              </a:r>
              <a:endParaRPr lang="ko-KR" altLang="en-US" sz="12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74653" y="5884526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1/24</a:t>
              </a:r>
              <a:endParaRPr lang="ko-KR" altLang="en-US" sz="12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479919" y="5884526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3/3</a:t>
              </a:r>
              <a:endParaRPr lang="ko-KR" altLang="en-US" sz="12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434105" y="6053200"/>
              <a:ext cx="744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SCHEDULE</a:t>
              </a:r>
              <a:endParaRPr lang="ko-KR" altLang="en-US" sz="12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745087" y="5689215"/>
              <a:ext cx="43313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STEP</a:t>
              </a:r>
              <a:endParaRPr lang="ko-KR" altLang="en-US" sz="12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53400" y="5689620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481727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195117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sz="1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195117" y="334077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1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463971" y="334077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sz="1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329584" y="469017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44749" y="3017395"/>
              <a:ext cx="788999" cy="1361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① 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System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②</a:t>
              </a:r>
              <a:r>
                <a:rPr lang="en-US" altLang="ko-KR" sz="1000" dirty="0" smtClean="0">
                  <a:solidFill>
                    <a:prstClr val="white">
                      <a:lumMod val="50000"/>
                    </a:prstClr>
                  </a:solidFill>
                </a:rPr>
                <a:t> System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③ </a:t>
              </a:r>
              <a:r>
                <a:rPr lang="en-US" altLang="ko-KR" sz="1000" dirty="0" smtClean="0">
                  <a:solidFill>
                    <a:prstClr val="white">
                      <a:lumMod val="50000"/>
                    </a:prstClr>
                  </a:solidFill>
                </a:rPr>
                <a:t>System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④</a:t>
              </a:r>
              <a:r>
                <a:rPr lang="en-US" altLang="ko-KR" sz="1000" dirty="0" smtClean="0">
                  <a:solidFill>
                    <a:prstClr val="white">
                      <a:lumMod val="50000"/>
                    </a:prstClr>
                  </a:solidFill>
                </a:rPr>
                <a:t> System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⑤</a:t>
              </a:r>
              <a:r>
                <a:rPr lang="en-US" altLang="ko-KR" sz="1000" dirty="0" smtClean="0">
                  <a:solidFill>
                    <a:prstClr val="white">
                      <a:lumMod val="50000"/>
                    </a:prstClr>
                  </a:solidFill>
                </a:rPr>
                <a:t> System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69539" y="340833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⑤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78417" y="2732376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white">
                      <a:lumMod val="50000"/>
                    </a:prstClr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678417" y="2901886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white">
                      <a:lumMod val="50000"/>
                    </a:prstClr>
                  </a:solidFill>
                </a:rPr>
                <a:t>②</a:t>
              </a:r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187361" y="3054054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white">
                      <a:lumMod val="50000"/>
                    </a:prstClr>
                  </a:solidFill>
                </a:rPr>
                <a:t>③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669539" y="3244334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prstClr val="white">
                      <a:lumMod val="50000"/>
                    </a:prstClr>
                  </a:solidFill>
                </a:rPr>
                <a:t>④</a:t>
              </a:r>
              <a:endParaRPr lang="ko-KR" altLang="en-US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>
              <a:off x="5821557" y="2951044"/>
              <a:ext cx="252000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6053627" y="2830448"/>
              <a:ext cx="8018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/>
                <a:t>검증 시스템</a:t>
              </a:r>
              <a:endParaRPr lang="ko-KR" altLang="en-US" sz="1200" b="1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161895" y="4366572"/>
              <a:ext cx="1548000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프로젝트 리스크 최소화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61895" y="5875776"/>
              <a:ext cx="1548000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기간 및 진도의 최적화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4" name="꺾인 연결선 123"/>
            <p:cNvCxnSpPr>
              <a:stCxn id="45" idx="3"/>
            </p:cNvCxnSpPr>
            <p:nvPr/>
          </p:nvCxnSpPr>
          <p:spPr>
            <a:xfrm>
              <a:off x="4392633" y="1796939"/>
              <a:ext cx="3214874" cy="4132391"/>
            </a:xfrm>
            <a:prstGeom prst="bentConnector2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84</Words>
  <Application>Microsoft Office PowerPoint</Application>
  <PresentationFormat>화면 슬라이드 쇼(4:3)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101</cp:revision>
  <dcterms:created xsi:type="dcterms:W3CDTF">2008-10-02T14:16:22Z</dcterms:created>
  <dcterms:modified xsi:type="dcterms:W3CDTF">2009-08-11T05:38:44Z</dcterms:modified>
</cp:coreProperties>
</file>