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18" autoAdjust="0"/>
    <p:restoredTop sz="97430" autoAdjust="0"/>
  </p:normalViewPr>
  <p:slideViewPr>
    <p:cSldViewPr>
      <p:cViewPr varScale="1">
        <p:scale>
          <a:sx n="114" d="100"/>
          <a:sy n="114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2008-10-07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85720" y="-24"/>
            <a:ext cx="8864388" cy="6858024"/>
            <a:chOff x="285720" y="-24"/>
            <a:chExt cx="8864388" cy="685802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770326" y="2478218"/>
              <a:ext cx="6858000" cy="1901564"/>
            </a:xfrm>
            <a:prstGeom prst="rect">
              <a:avLst/>
            </a:prstGeom>
            <a:solidFill>
              <a:srgbClr val="00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32"/>
            <p:cNvGrpSpPr/>
            <p:nvPr/>
          </p:nvGrpSpPr>
          <p:grpSpPr>
            <a:xfrm>
              <a:off x="7243781" y="559767"/>
              <a:ext cx="1901564" cy="1161086"/>
              <a:chOff x="7243781" y="559767"/>
              <a:chExt cx="1901564" cy="1161086"/>
            </a:xfrm>
          </p:grpSpPr>
          <p:cxnSp>
            <p:nvCxnSpPr>
              <p:cNvPr id="16" name="직선 연결선 15"/>
              <p:cNvCxnSpPr/>
              <p:nvPr/>
            </p:nvCxnSpPr>
            <p:spPr>
              <a:xfrm rot="10800000" flipH="1" flipV="1">
                <a:off x="7243781" y="697491"/>
                <a:ext cx="1901564" cy="1969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0800000" flipH="1" flipV="1">
                <a:off x="7243781" y="797774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 flipH="1" flipV="1">
                <a:off x="7243781" y="951608"/>
                <a:ext cx="1901564" cy="1969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0800000" flipH="1" flipV="1">
                <a:off x="7243781" y="1493907"/>
                <a:ext cx="1901564" cy="1969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0800000" flipH="1" flipV="1">
                <a:off x="7243781" y="1173571"/>
                <a:ext cx="1901564" cy="1969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0800000" flipH="1" flipV="1">
                <a:off x="7243781" y="1407277"/>
                <a:ext cx="1901564" cy="1969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 flipH="1" flipV="1">
                <a:off x="7243781" y="1595175"/>
                <a:ext cx="1901564" cy="1969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10800000" flipH="1" flipV="1">
                <a:off x="7243781" y="1718884"/>
                <a:ext cx="1901564" cy="1969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7243781" y="1466030"/>
                <a:ext cx="1901564" cy="1747"/>
              </a:xfrm>
              <a:prstGeom prst="line">
                <a:avLst/>
              </a:prstGeom>
              <a:ln>
                <a:solidFill>
                  <a:srgbClr val="64C2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243781" y="1377050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7243781" y="1240556"/>
                <a:ext cx="1901564" cy="1747"/>
              </a:xfrm>
              <a:prstGeom prst="line">
                <a:avLst/>
              </a:prstGeom>
              <a:ln w="13335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7243781" y="759385"/>
                <a:ext cx="1901564" cy="1747"/>
              </a:xfrm>
              <a:prstGeom prst="line">
                <a:avLst/>
              </a:prstGeom>
              <a:ln w="190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7243781" y="1043613"/>
                <a:ext cx="1901564" cy="1747"/>
              </a:xfrm>
              <a:prstGeom prst="line">
                <a:avLst/>
              </a:prstGeom>
              <a:ln w="3810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7243781" y="836250"/>
                <a:ext cx="1901564" cy="1747"/>
              </a:xfrm>
              <a:prstGeom prst="line">
                <a:avLst/>
              </a:prstGeom>
              <a:ln w="76200">
                <a:solidFill>
                  <a:srgbClr val="55BD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7243781" y="669531"/>
                <a:ext cx="1901564" cy="1747"/>
              </a:xfrm>
              <a:prstGeom prst="line">
                <a:avLst/>
              </a:prstGeom>
              <a:ln w="76200">
                <a:solidFill>
                  <a:srgbClr val="3BB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7243781" y="559767"/>
                <a:ext cx="1901564" cy="1747"/>
              </a:xfrm>
              <a:prstGeom prst="line">
                <a:avLst/>
              </a:prstGeom>
              <a:ln w="57150">
                <a:solidFill>
                  <a:srgbClr val="83C9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모서리가 둥근 직사각형 9"/>
            <p:cNvSpPr/>
            <p:nvPr/>
          </p:nvSpPr>
          <p:spPr>
            <a:xfrm>
              <a:off x="285720" y="357166"/>
              <a:ext cx="8501122" cy="6215106"/>
            </a:xfrm>
            <a:prstGeom prst="roundRect">
              <a:avLst>
                <a:gd name="adj" fmla="val 2203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380" y="409916"/>
              <a:ext cx="23054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3.</a:t>
              </a:r>
              <a:r>
                <a:rPr lang="en-US" altLang="ko-KR" sz="12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4</a:t>
              </a:r>
              <a:r>
                <a:rPr lang="en-US" altLang="ko-KR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  </a:t>
              </a:r>
              <a:r>
                <a:rPr lang="ko-KR" altLang="en-US" sz="1600" b="1" kern="1200" dirty="0" smtClean="0">
                  <a:solidFill>
                    <a:schemeClr val="accent5">
                      <a:lumMod val="75000"/>
                    </a:schemeClr>
                  </a:solidFill>
                  <a:latin typeface="맑은 고딕"/>
                  <a:ea typeface="맑은 고딕"/>
                  <a:cs typeface="+mn-cs"/>
                </a:rPr>
                <a:t>인적자원 관리방안</a:t>
              </a:r>
              <a:endParaRPr lang="ko-KR" altLang="en-US" sz="1600" b="1" kern="1200" dirty="0"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29720" y="6600654"/>
              <a:ext cx="203184" cy="20318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 smtClean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464" y="777451"/>
              <a:ext cx="7687434" cy="5539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투입 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교육기간 동안에 대한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철저한 평가 진행을 통해 평가 하위자를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선별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하는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과정을 거치며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b="1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업무투입 </a:t>
              </a:r>
              <a:r>
                <a:rPr lang="ko-KR" altLang="en-US" sz="100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후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에는 </a:t>
              </a:r>
              <a:endPara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인력 </a:t>
              </a:r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업무 수행 능력을 매월 정기적으로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  <a:sym typeface="Wingdings" pitchFamily="2" charset="2"/>
                </a:rPr>
                <a:t>평가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함으로써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제품의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질적 수준을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향상시키고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궁극적으로 </a:t>
              </a:r>
              <a:r>
                <a:rPr lang="ko-KR" altLang="en-US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고객 만족도를 높여갑니다</a:t>
              </a:r>
              <a:r>
                <a:rPr lang="en-US" altLang="ko-KR" sz="100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</a:t>
              </a: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67484"/>
              <a:ext cx="1340444" cy="11047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43276" y="-24"/>
              <a:ext cx="1543566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latinLnBrk="1">
                <a:lnSpc>
                  <a:spcPct val="150000"/>
                </a:lnSpc>
              </a:pPr>
              <a:r>
                <a:rPr lang="ko-KR" altLang="en-US" sz="1100" b="1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 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III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사업추진관리 </a:t>
              </a:r>
              <a:r>
                <a:rPr lang="en-US" altLang="ko-KR" sz="1100" b="1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/>
          <p:cNvGrpSpPr/>
          <p:nvPr/>
        </p:nvGrpSpPr>
        <p:grpSpPr>
          <a:xfrm>
            <a:off x="525498" y="2429993"/>
            <a:ext cx="1883811" cy="1895822"/>
            <a:chOff x="696949" y="2803985"/>
            <a:chExt cx="1883811" cy="1895822"/>
          </a:xfrm>
        </p:grpSpPr>
        <p:cxnSp>
          <p:nvCxnSpPr>
            <p:cNvPr id="123" name="직선 연결선 122"/>
            <p:cNvCxnSpPr/>
            <p:nvPr/>
          </p:nvCxnSpPr>
          <p:spPr>
            <a:xfrm flipV="1">
              <a:off x="708760" y="3144715"/>
              <a:ext cx="1872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708760" y="2819397"/>
              <a:ext cx="1872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704823" y="3470033"/>
              <a:ext cx="1872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700886" y="4120669"/>
              <a:ext cx="1872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696949" y="4445987"/>
              <a:ext cx="1872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rot="7440000" flipV="1">
              <a:off x="2346774" y="2947985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7440000" flipV="1">
              <a:off x="2346775" y="3260406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7440000" flipV="1">
              <a:off x="2346775" y="3580446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7440000" flipV="1">
              <a:off x="2346775" y="4237291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7440000" flipV="1">
              <a:off x="2346775" y="4555807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/>
          <p:cNvGrpSpPr/>
          <p:nvPr/>
        </p:nvGrpSpPr>
        <p:grpSpPr>
          <a:xfrm>
            <a:off x="514449" y="2584932"/>
            <a:ext cx="918923" cy="2078699"/>
            <a:chOff x="685900" y="2958924"/>
            <a:chExt cx="918923" cy="2078699"/>
          </a:xfrm>
        </p:grpSpPr>
        <p:cxnSp>
          <p:nvCxnSpPr>
            <p:cNvPr id="73" name="직선 연결선 72"/>
            <p:cNvCxnSpPr/>
            <p:nvPr/>
          </p:nvCxnSpPr>
          <p:spPr>
            <a:xfrm flipV="1">
              <a:off x="685900" y="2982056"/>
              <a:ext cx="900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704823" y="3632692"/>
              <a:ext cx="900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700886" y="3958010"/>
              <a:ext cx="900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696949" y="4608646"/>
              <a:ext cx="900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693012" y="4771305"/>
              <a:ext cx="900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rot="7440000" flipV="1">
              <a:off x="1356173" y="3102924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7440000" flipV="1">
              <a:off x="1356174" y="3758244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7440000" flipV="1">
              <a:off x="1356174" y="4085905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rot="7440000" flipV="1">
              <a:off x="1356174" y="4733604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rot="7440000" flipV="1">
              <a:off x="1356174" y="4893623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직선 연결선 100"/>
          <p:cNvCxnSpPr/>
          <p:nvPr/>
        </p:nvCxnSpPr>
        <p:spPr>
          <a:xfrm rot="16200000" flipV="1">
            <a:off x="2395861" y="3637121"/>
            <a:ext cx="2880000" cy="12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37309" y="2197752"/>
            <a:ext cx="3024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37309" y="4769520"/>
            <a:ext cx="3024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98152" y="2083451"/>
            <a:ext cx="749613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555415" y="2083451"/>
            <a:ext cx="749613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512677" y="2083451"/>
            <a:ext cx="749613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 rot="5400000" flipV="1">
            <a:off x="-752151" y="3484227"/>
            <a:ext cx="25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521561" y="2933382"/>
            <a:ext cx="2855811" cy="1626591"/>
            <a:chOff x="693012" y="3023870"/>
            <a:chExt cx="2855811" cy="1626591"/>
          </a:xfrm>
        </p:grpSpPr>
        <p:cxnSp>
          <p:nvCxnSpPr>
            <p:cNvPr id="125" name="직선 연결선 124"/>
            <p:cNvCxnSpPr/>
            <p:nvPr/>
          </p:nvCxnSpPr>
          <p:spPr>
            <a:xfrm flipV="1">
              <a:off x="704823" y="3023870"/>
              <a:ext cx="28440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700886" y="3511847"/>
              <a:ext cx="28440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696949" y="3999824"/>
              <a:ext cx="28440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693012" y="4650461"/>
              <a:ext cx="2844000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477174" y="2388253"/>
            <a:ext cx="121162" cy="2226188"/>
            <a:chOff x="642910" y="2733670"/>
            <a:chExt cx="121162" cy="2226188"/>
          </a:xfrm>
        </p:grpSpPr>
        <p:sp>
          <p:nvSpPr>
            <p:cNvPr id="137" name="타원 136"/>
            <p:cNvSpPr/>
            <p:nvPr/>
          </p:nvSpPr>
          <p:spPr>
            <a:xfrm flipV="1">
              <a:off x="642910" y="273367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 flipV="1">
              <a:off x="642910" y="289559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 flipV="1">
              <a:off x="642910" y="305752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 flipV="1">
              <a:off x="642910" y="321944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 flipV="1">
              <a:off x="642910" y="338137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 flipV="1">
              <a:off x="642910" y="354329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 flipV="1">
              <a:off x="642910" y="370522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flipV="1">
              <a:off x="642910" y="386714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flipV="1">
              <a:off x="642910" y="402907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flipV="1">
              <a:off x="642910" y="419099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flipV="1">
              <a:off x="642910" y="435292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 flipV="1">
              <a:off x="642910" y="451484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 flipV="1">
              <a:off x="642910" y="4676770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flipV="1">
              <a:off x="642910" y="4838695"/>
              <a:ext cx="121162" cy="121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타원 154"/>
          <p:cNvSpPr/>
          <p:nvPr/>
        </p:nvSpPr>
        <p:spPr>
          <a:xfrm flipV="1">
            <a:off x="3769796" y="2874028"/>
            <a:ext cx="121162" cy="12116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 flipV="1">
            <a:off x="3769796" y="3359803"/>
            <a:ext cx="121162" cy="12116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 flipV="1">
            <a:off x="3769796" y="3845578"/>
            <a:ext cx="121162" cy="12116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 flipV="1">
            <a:off x="3769796" y="4493278"/>
            <a:ext cx="121162" cy="121163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/>
          <p:cNvGrpSpPr/>
          <p:nvPr/>
        </p:nvGrpSpPr>
        <p:grpSpPr>
          <a:xfrm>
            <a:off x="2328655" y="2197752"/>
            <a:ext cx="73586" cy="2862177"/>
            <a:chOff x="2500106" y="2877457"/>
            <a:chExt cx="73586" cy="2862177"/>
          </a:xfrm>
        </p:grpSpPr>
        <p:cxnSp>
          <p:nvCxnSpPr>
            <p:cNvPr id="98" name="직선 연결선 97"/>
            <p:cNvCxnSpPr/>
            <p:nvPr/>
          </p:nvCxnSpPr>
          <p:spPr>
            <a:xfrm rot="16200000" flipV="1">
              <a:off x="1277061" y="4172825"/>
              <a:ext cx="259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7440000" flipV="1">
              <a:off x="2356106" y="5595634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그룹 197"/>
          <p:cNvGrpSpPr/>
          <p:nvPr/>
        </p:nvGrpSpPr>
        <p:grpSpPr>
          <a:xfrm>
            <a:off x="537503" y="1695438"/>
            <a:ext cx="3060000" cy="288000"/>
            <a:chOff x="708954" y="1785926"/>
            <a:chExt cx="3060000" cy="288000"/>
          </a:xfrm>
        </p:grpSpPr>
        <p:grpSp>
          <p:nvGrpSpPr>
            <p:cNvPr id="182" name="그룹 181"/>
            <p:cNvGrpSpPr/>
            <p:nvPr/>
          </p:nvGrpSpPr>
          <p:grpSpPr>
            <a:xfrm>
              <a:off x="708954" y="1785926"/>
              <a:ext cx="3060000" cy="288000"/>
              <a:chOff x="708954" y="2069430"/>
              <a:chExt cx="3060000" cy="288000"/>
            </a:xfrm>
          </p:grpSpPr>
          <p:cxnSp>
            <p:nvCxnSpPr>
              <p:cNvPr id="92" name="직선 연결선 91"/>
              <p:cNvCxnSpPr/>
              <p:nvPr/>
            </p:nvCxnSpPr>
            <p:spPr>
              <a:xfrm flipV="1">
                <a:off x="708954" y="2071678"/>
                <a:ext cx="3060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5400000" flipV="1">
                <a:off x="589010" y="2213430"/>
                <a:ext cx="288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rot="5400000" flipV="1">
                <a:off x="3593468" y="2213430"/>
                <a:ext cx="288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276521" y="1812316"/>
              <a:ext cx="1885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프로젝트 투입 煎 교육기간</a:t>
              </a:r>
              <a:endParaRPr lang="ko-KR" altLang="en-US" sz="1100" b="1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1339610" y="2197752"/>
            <a:ext cx="73586" cy="2862177"/>
            <a:chOff x="2500106" y="2877457"/>
            <a:chExt cx="73586" cy="2862177"/>
          </a:xfrm>
        </p:grpSpPr>
        <p:cxnSp>
          <p:nvCxnSpPr>
            <p:cNvPr id="188" name="직선 연결선 187"/>
            <p:cNvCxnSpPr/>
            <p:nvPr/>
          </p:nvCxnSpPr>
          <p:spPr>
            <a:xfrm rot="16200000" flipV="1">
              <a:off x="1277061" y="4172825"/>
              <a:ext cx="259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7440000" flipV="1">
              <a:off x="2356106" y="5595634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그룹 221"/>
          <p:cNvGrpSpPr/>
          <p:nvPr/>
        </p:nvGrpSpPr>
        <p:grpSpPr>
          <a:xfrm>
            <a:off x="428596" y="5088831"/>
            <a:ext cx="2876776" cy="1333322"/>
            <a:chOff x="561947" y="5088831"/>
            <a:chExt cx="2876776" cy="1333322"/>
          </a:xfrm>
        </p:grpSpPr>
        <p:sp>
          <p:nvSpPr>
            <p:cNvPr id="191" name="직사각형 190"/>
            <p:cNvSpPr/>
            <p:nvPr/>
          </p:nvSpPr>
          <p:spPr>
            <a:xfrm>
              <a:off x="561947" y="5406490"/>
              <a:ext cx="1604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1 - CONTENTS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2 </a:t>
              </a:r>
              <a:r>
                <a:rPr lang="en-US" altLang="ko-KR" sz="1000" dirty="0">
                  <a:solidFill>
                    <a:prstClr val="black"/>
                  </a:solidFill>
                </a:rPr>
                <a:t>- CONTENTS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3- </a:t>
              </a:r>
              <a:r>
                <a:rPr lang="en-US" altLang="ko-KR" sz="1000" dirty="0">
                  <a:solidFill>
                    <a:prstClr val="black"/>
                  </a:solidFill>
                </a:rPr>
                <a:t>CONTENTS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4 </a:t>
              </a:r>
              <a:r>
                <a:rPr lang="en-US" altLang="ko-KR" sz="1000" dirty="0">
                  <a:solidFill>
                    <a:prstClr val="black"/>
                  </a:solidFill>
                </a:rPr>
                <a:t>- CONTENTS</a:t>
              </a:r>
            </a:p>
          </p:txBody>
        </p:sp>
        <p:grpSp>
          <p:nvGrpSpPr>
            <p:cNvPr id="192" name="그룹 70"/>
            <p:cNvGrpSpPr/>
            <p:nvPr/>
          </p:nvGrpSpPr>
          <p:grpSpPr>
            <a:xfrm>
              <a:off x="676248" y="5686441"/>
              <a:ext cx="2736000" cy="471944"/>
              <a:chOff x="4286256" y="5136342"/>
              <a:chExt cx="3024000" cy="47194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4286256" y="5136342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4286256" y="5381045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4286256" y="5606698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모서리가 둥근 직사각형 195"/>
            <p:cNvSpPr/>
            <p:nvPr/>
          </p:nvSpPr>
          <p:spPr>
            <a:xfrm flipH="1">
              <a:off x="666723" y="5088831"/>
              <a:ext cx="2772000" cy="28944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/>
                <a:t>평가 하위자 업무투입 취소</a:t>
              </a:r>
              <a:endParaRPr lang="ko-KR" altLang="en-US" sz="1100" b="1" dirty="0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081939" y="1695438"/>
            <a:ext cx="3060000" cy="288000"/>
            <a:chOff x="700565" y="1785926"/>
            <a:chExt cx="3060000" cy="288000"/>
          </a:xfrm>
        </p:grpSpPr>
        <p:grpSp>
          <p:nvGrpSpPr>
            <p:cNvPr id="200" name="그룹 199"/>
            <p:cNvGrpSpPr/>
            <p:nvPr/>
          </p:nvGrpSpPr>
          <p:grpSpPr>
            <a:xfrm>
              <a:off x="700565" y="1785926"/>
              <a:ext cx="3060000" cy="288000"/>
              <a:chOff x="700565" y="2069430"/>
              <a:chExt cx="3060000" cy="288000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 flipV="1">
                <a:off x="700565" y="2071678"/>
                <a:ext cx="3060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rot="5400000" flipV="1">
                <a:off x="589010" y="2213430"/>
                <a:ext cx="288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rot="5400000" flipV="1">
                <a:off x="3593468" y="2213430"/>
                <a:ext cx="288000" cy="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1257471" y="1812316"/>
              <a:ext cx="19351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프로젝트 투입 後 정기 평가</a:t>
              </a:r>
              <a:endParaRPr lang="ko-KR" altLang="en-US" sz="1100" b="1" dirty="0"/>
            </a:p>
          </p:txBody>
        </p:sp>
      </p:grpSp>
      <p:cxnSp>
        <p:nvCxnSpPr>
          <p:cNvPr id="205" name="직선 연결선 204"/>
          <p:cNvCxnSpPr/>
          <p:nvPr/>
        </p:nvCxnSpPr>
        <p:spPr>
          <a:xfrm flipV="1">
            <a:off x="4080609" y="2197752"/>
            <a:ext cx="3024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V="1">
            <a:off x="4080609" y="4769520"/>
            <a:ext cx="3024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3803407" y="2933382"/>
            <a:ext cx="3384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V="1">
            <a:off x="3799470" y="3421359"/>
            <a:ext cx="3384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V="1">
            <a:off x="3795533" y="3909336"/>
            <a:ext cx="3384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V="1">
            <a:off x="3791596" y="4559973"/>
            <a:ext cx="3384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16200000" flipV="1">
            <a:off x="3913090" y="3589274"/>
            <a:ext cx="2772000" cy="12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rot="16200000" flipV="1">
            <a:off x="4812263" y="3589274"/>
            <a:ext cx="2772000" cy="12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rot="16200000" flipV="1">
            <a:off x="3013917" y="3589274"/>
            <a:ext cx="2772000" cy="12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rot="16200000" flipV="1">
            <a:off x="5720766" y="3589274"/>
            <a:ext cx="2772000" cy="12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모서리가 둥근 직사각형 220"/>
          <p:cNvSpPr/>
          <p:nvPr/>
        </p:nvSpPr>
        <p:spPr>
          <a:xfrm flipH="1">
            <a:off x="3571847" y="5088831"/>
            <a:ext cx="540000" cy="289441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투입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4238596" y="5088831"/>
            <a:ext cx="2876776" cy="1333322"/>
            <a:chOff x="561947" y="5088831"/>
            <a:chExt cx="2876776" cy="1333322"/>
          </a:xfrm>
        </p:grpSpPr>
        <p:sp>
          <p:nvSpPr>
            <p:cNvPr id="224" name="직사각형 223"/>
            <p:cNvSpPr/>
            <p:nvPr/>
          </p:nvSpPr>
          <p:spPr>
            <a:xfrm>
              <a:off x="561947" y="5406490"/>
              <a:ext cx="1604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1 - CONTENTS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2 </a:t>
              </a:r>
              <a:r>
                <a:rPr lang="en-US" altLang="ko-KR" sz="1000" dirty="0">
                  <a:solidFill>
                    <a:prstClr val="black"/>
                  </a:solidFill>
                </a:rPr>
                <a:t>- CONTENTS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3-  CONTENTS</a:t>
              </a:r>
              <a:endParaRPr lang="en-US" altLang="ko-KR" sz="1000" dirty="0">
                <a:solidFill>
                  <a:prstClr val="black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/>
                  </a:solidFill>
                </a:rPr>
                <a:t>평가항목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4 </a:t>
              </a:r>
              <a:r>
                <a:rPr lang="en-US" altLang="ko-KR" sz="1000" dirty="0">
                  <a:solidFill>
                    <a:prstClr val="black"/>
                  </a:solidFill>
                </a:rPr>
                <a:t>- CONTENTS</a:t>
              </a:r>
            </a:p>
          </p:txBody>
        </p:sp>
        <p:grpSp>
          <p:nvGrpSpPr>
            <p:cNvPr id="225" name="그룹 70"/>
            <p:cNvGrpSpPr/>
            <p:nvPr/>
          </p:nvGrpSpPr>
          <p:grpSpPr>
            <a:xfrm>
              <a:off x="676248" y="5686441"/>
              <a:ext cx="2736000" cy="471944"/>
              <a:chOff x="4286256" y="5136342"/>
              <a:chExt cx="3024000" cy="471944"/>
            </a:xfrm>
          </p:grpSpPr>
          <p:cxnSp>
            <p:nvCxnSpPr>
              <p:cNvPr id="227" name="직선 연결선 226"/>
              <p:cNvCxnSpPr/>
              <p:nvPr/>
            </p:nvCxnSpPr>
            <p:spPr>
              <a:xfrm>
                <a:off x="4286256" y="5136342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4286256" y="5381045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4286256" y="5606698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모서리가 둥근 직사각형 225"/>
            <p:cNvSpPr/>
            <p:nvPr/>
          </p:nvSpPr>
          <p:spPr>
            <a:xfrm flipH="1">
              <a:off x="666723" y="5088831"/>
              <a:ext cx="2772000" cy="28944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/>
                <a:t>매월 정기적 업무 수행능력 평가</a:t>
              </a:r>
              <a:endParaRPr lang="ko-KR" altLang="en-US" sz="1100" b="1" dirty="0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4650924" y="4827489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M1</a:t>
            </a:r>
            <a:endParaRPr lang="ko-KR" alt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546663" y="4827489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M2</a:t>
            </a:r>
            <a:endParaRPr lang="ko-KR" alt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461063" y="4827489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M3</a:t>
            </a:r>
            <a:endParaRPr lang="ko-KR" altLang="en-US" sz="1000" dirty="0"/>
          </a:p>
        </p:txBody>
      </p:sp>
      <p:grpSp>
        <p:nvGrpSpPr>
          <p:cNvPr id="239" name="그룹 238"/>
          <p:cNvGrpSpPr/>
          <p:nvPr/>
        </p:nvGrpSpPr>
        <p:grpSpPr>
          <a:xfrm>
            <a:off x="4580261" y="4777554"/>
            <a:ext cx="541863" cy="72000"/>
            <a:chOff x="4713612" y="4777554"/>
            <a:chExt cx="541863" cy="72000"/>
          </a:xfrm>
        </p:grpSpPr>
        <p:cxnSp>
          <p:nvCxnSpPr>
            <p:cNvPr id="234" name="직선 연결선 233"/>
            <p:cNvCxnSpPr/>
            <p:nvPr/>
          </p:nvCxnSpPr>
          <p:spPr>
            <a:xfrm rot="16200000" flipV="1">
              <a:off x="46782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48584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 flipV="1">
              <a:off x="50386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V="1">
              <a:off x="52188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/>
          <p:cNvGrpSpPr/>
          <p:nvPr/>
        </p:nvGrpSpPr>
        <p:grpSpPr>
          <a:xfrm>
            <a:off x="5485330" y="4777554"/>
            <a:ext cx="541863" cy="72000"/>
            <a:chOff x="4713612" y="4777554"/>
            <a:chExt cx="541863" cy="72000"/>
          </a:xfrm>
        </p:grpSpPr>
        <p:cxnSp>
          <p:nvCxnSpPr>
            <p:cNvPr id="241" name="직선 연결선 240"/>
            <p:cNvCxnSpPr/>
            <p:nvPr/>
          </p:nvCxnSpPr>
          <p:spPr>
            <a:xfrm rot="16200000" flipV="1">
              <a:off x="46782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6200000" flipV="1">
              <a:off x="48584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16200000" flipV="1">
              <a:off x="50386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6200000" flipV="1">
              <a:off x="52188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>
            <a:off x="6353076" y="4777554"/>
            <a:ext cx="541863" cy="72000"/>
            <a:chOff x="4713612" y="4777554"/>
            <a:chExt cx="541863" cy="72000"/>
          </a:xfrm>
        </p:grpSpPr>
        <p:cxnSp>
          <p:nvCxnSpPr>
            <p:cNvPr id="246" name="직선 연결선 245"/>
            <p:cNvCxnSpPr/>
            <p:nvPr/>
          </p:nvCxnSpPr>
          <p:spPr>
            <a:xfrm rot="16200000" flipV="1">
              <a:off x="46782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16200000" flipV="1">
              <a:off x="48584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6200000" flipV="1">
              <a:off x="50386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6200000" flipV="1">
              <a:off x="5218844" y="4812922"/>
              <a:ext cx="72000" cy="126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그룹 255"/>
          <p:cNvGrpSpPr/>
          <p:nvPr/>
        </p:nvGrpSpPr>
        <p:grpSpPr>
          <a:xfrm rot="5400000">
            <a:off x="4395452" y="2786006"/>
            <a:ext cx="224510" cy="290512"/>
            <a:chOff x="2208689" y="4738572"/>
            <a:chExt cx="508739" cy="658298"/>
          </a:xfrm>
        </p:grpSpPr>
        <p:sp>
          <p:nvSpPr>
            <p:cNvPr id="254" name="직사각형 2"/>
            <p:cNvSpPr/>
            <p:nvPr/>
          </p:nvSpPr>
          <p:spPr>
            <a:xfrm>
              <a:off x="2208690" y="4738572"/>
              <a:ext cx="508738" cy="550298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7" name="그룹 256"/>
          <p:cNvGrpSpPr/>
          <p:nvPr/>
        </p:nvGrpSpPr>
        <p:grpSpPr>
          <a:xfrm rot="5400000">
            <a:off x="4458159" y="3215424"/>
            <a:ext cx="224510" cy="415922"/>
            <a:chOff x="2208689" y="4454393"/>
            <a:chExt cx="508740" cy="942477"/>
          </a:xfrm>
        </p:grpSpPr>
        <p:sp>
          <p:nvSpPr>
            <p:cNvPr id="258" name="직사각형 2"/>
            <p:cNvSpPr/>
            <p:nvPr/>
          </p:nvSpPr>
          <p:spPr>
            <a:xfrm>
              <a:off x="2208690" y="4454393"/>
              <a:ext cx="508739" cy="834477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 rot="5400000">
            <a:off x="4364493" y="3794864"/>
            <a:ext cx="224511" cy="228598"/>
            <a:chOff x="2208689" y="4878869"/>
            <a:chExt cx="508741" cy="518001"/>
          </a:xfrm>
        </p:grpSpPr>
        <p:sp>
          <p:nvSpPr>
            <p:cNvPr id="261" name="직사각형 2"/>
            <p:cNvSpPr/>
            <p:nvPr/>
          </p:nvSpPr>
          <p:spPr>
            <a:xfrm>
              <a:off x="2208691" y="4878869"/>
              <a:ext cx="508739" cy="410000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/>
          <p:cNvGrpSpPr/>
          <p:nvPr/>
        </p:nvGrpSpPr>
        <p:grpSpPr>
          <a:xfrm rot="5400000">
            <a:off x="4494669" y="4315565"/>
            <a:ext cx="224511" cy="488947"/>
            <a:chOff x="2208689" y="4288920"/>
            <a:chExt cx="508741" cy="1107950"/>
          </a:xfrm>
        </p:grpSpPr>
        <p:sp>
          <p:nvSpPr>
            <p:cNvPr id="264" name="직사각형 2"/>
            <p:cNvSpPr/>
            <p:nvPr/>
          </p:nvSpPr>
          <p:spPr>
            <a:xfrm>
              <a:off x="2208691" y="4288920"/>
              <a:ext cx="508739" cy="999951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 rot="5400000">
            <a:off x="5393864" y="2688096"/>
            <a:ext cx="224511" cy="486335"/>
            <a:chOff x="2208689" y="4294839"/>
            <a:chExt cx="508741" cy="1102031"/>
          </a:xfrm>
        </p:grpSpPr>
        <p:sp>
          <p:nvSpPr>
            <p:cNvPr id="267" name="직사각형 2"/>
            <p:cNvSpPr/>
            <p:nvPr/>
          </p:nvSpPr>
          <p:spPr>
            <a:xfrm>
              <a:off x="2208691" y="4294839"/>
              <a:ext cx="508739" cy="994032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 rot="5400000">
            <a:off x="5439825" y="3134260"/>
            <a:ext cx="224512" cy="578250"/>
            <a:chOff x="2208685" y="4511969"/>
            <a:chExt cx="508744" cy="884901"/>
          </a:xfrm>
        </p:grpSpPr>
        <p:sp>
          <p:nvSpPr>
            <p:cNvPr id="270" name="직사각형 2"/>
            <p:cNvSpPr/>
            <p:nvPr/>
          </p:nvSpPr>
          <p:spPr>
            <a:xfrm>
              <a:off x="2208685" y="4511969"/>
              <a:ext cx="508739" cy="834477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208691" y="5326906"/>
              <a:ext cx="508738" cy="69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 rot="5400000">
            <a:off x="5317666" y="3742192"/>
            <a:ext cx="224511" cy="333939"/>
            <a:chOff x="2208686" y="4640167"/>
            <a:chExt cx="508741" cy="756703"/>
          </a:xfrm>
        </p:grpSpPr>
        <p:sp>
          <p:nvSpPr>
            <p:cNvPr id="273" name="직사각형 2"/>
            <p:cNvSpPr/>
            <p:nvPr/>
          </p:nvSpPr>
          <p:spPr>
            <a:xfrm>
              <a:off x="2208686" y="4640167"/>
              <a:ext cx="508738" cy="648698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5" name="그룹 274"/>
          <p:cNvGrpSpPr/>
          <p:nvPr/>
        </p:nvGrpSpPr>
        <p:grpSpPr>
          <a:xfrm rot="5400000">
            <a:off x="5534836" y="4175903"/>
            <a:ext cx="224511" cy="768275"/>
            <a:chOff x="2208689" y="3655964"/>
            <a:chExt cx="508740" cy="1740906"/>
          </a:xfrm>
        </p:grpSpPr>
        <p:sp>
          <p:nvSpPr>
            <p:cNvPr id="276" name="직사각형 2"/>
            <p:cNvSpPr/>
            <p:nvPr/>
          </p:nvSpPr>
          <p:spPr>
            <a:xfrm>
              <a:off x="2208690" y="3655964"/>
              <a:ext cx="508739" cy="1632908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8" name="그룹 277"/>
          <p:cNvGrpSpPr/>
          <p:nvPr/>
        </p:nvGrpSpPr>
        <p:grpSpPr>
          <a:xfrm rot="5400000">
            <a:off x="6386563" y="2591136"/>
            <a:ext cx="224511" cy="680258"/>
            <a:chOff x="2208689" y="3855412"/>
            <a:chExt cx="508740" cy="1541458"/>
          </a:xfrm>
        </p:grpSpPr>
        <p:sp>
          <p:nvSpPr>
            <p:cNvPr id="279" name="직사각형 2"/>
            <p:cNvSpPr/>
            <p:nvPr/>
          </p:nvSpPr>
          <p:spPr>
            <a:xfrm>
              <a:off x="2208690" y="3855412"/>
              <a:ext cx="508739" cy="1433459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 rot="5400000">
            <a:off x="6321480" y="3148334"/>
            <a:ext cx="224513" cy="550102"/>
            <a:chOff x="2208690" y="4573730"/>
            <a:chExt cx="508747" cy="823140"/>
          </a:xfrm>
        </p:grpSpPr>
        <p:sp>
          <p:nvSpPr>
            <p:cNvPr id="282" name="직사각형 2"/>
            <p:cNvSpPr/>
            <p:nvPr/>
          </p:nvSpPr>
          <p:spPr>
            <a:xfrm>
              <a:off x="2208696" y="4573730"/>
              <a:ext cx="508741" cy="748367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208690" y="5324398"/>
              <a:ext cx="508738" cy="724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 rot="5400000">
            <a:off x="6440538" y="3515055"/>
            <a:ext cx="224511" cy="788208"/>
            <a:chOff x="2208685" y="3610798"/>
            <a:chExt cx="508742" cy="1786072"/>
          </a:xfrm>
        </p:grpSpPr>
        <p:sp>
          <p:nvSpPr>
            <p:cNvPr id="285" name="직사각형 2"/>
            <p:cNvSpPr/>
            <p:nvPr/>
          </p:nvSpPr>
          <p:spPr>
            <a:xfrm>
              <a:off x="2208685" y="3610798"/>
              <a:ext cx="508739" cy="1678069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 rot="5400000">
            <a:off x="6453237" y="4153237"/>
            <a:ext cx="224514" cy="813606"/>
            <a:chOff x="2208689" y="3553246"/>
            <a:chExt cx="508748" cy="1843624"/>
          </a:xfrm>
        </p:grpSpPr>
        <p:sp>
          <p:nvSpPr>
            <p:cNvPr id="288" name="직사각형 2"/>
            <p:cNvSpPr/>
            <p:nvPr/>
          </p:nvSpPr>
          <p:spPr>
            <a:xfrm>
              <a:off x="2208696" y="3553246"/>
              <a:ext cx="508741" cy="1735627"/>
            </a:xfrm>
            <a:prstGeom prst="rect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208689" y="5288870"/>
              <a:ext cx="508738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0" name="이등변 삼각형 289"/>
          <p:cNvSpPr/>
          <p:nvPr/>
        </p:nvSpPr>
        <p:spPr>
          <a:xfrm rot="5400000">
            <a:off x="3778414" y="1775933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이등변 삼각형 290"/>
          <p:cNvSpPr/>
          <p:nvPr/>
        </p:nvSpPr>
        <p:spPr>
          <a:xfrm rot="5400000">
            <a:off x="3387110" y="5172276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이등변 삼각형 291"/>
          <p:cNvSpPr/>
          <p:nvPr/>
        </p:nvSpPr>
        <p:spPr>
          <a:xfrm rot="5400000">
            <a:off x="4161551" y="5172276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이등변 삼각형 292"/>
          <p:cNvSpPr/>
          <p:nvPr/>
        </p:nvSpPr>
        <p:spPr>
          <a:xfrm rot="5400000">
            <a:off x="7184669" y="5172276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7334074" y="2214553"/>
            <a:ext cx="1152000" cy="115200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7334074" y="3615660"/>
            <a:ext cx="1152000" cy="115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7453333" y="3757615"/>
            <a:ext cx="909223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제품의 </a:t>
            </a: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질적 수준 </a:t>
            </a: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향상</a:t>
            </a:r>
            <a:endParaRPr lang="ko-KR" altLang="en-US" sz="1200" b="1" dirty="0"/>
          </a:p>
        </p:txBody>
      </p:sp>
      <p:sp>
        <p:nvSpPr>
          <p:cNvPr id="298" name="TextBox 297"/>
          <p:cNvSpPr txBox="1"/>
          <p:nvPr/>
        </p:nvSpPr>
        <p:spPr>
          <a:xfrm>
            <a:off x="7400945" y="248739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고객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만족도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향</a:t>
            </a:r>
            <a:r>
              <a:rPr lang="ko-KR" altLang="en-US" sz="1200" b="1" dirty="0">
                <a:solidFill>
                  <a:schemeClr val="bg1"/>
                </a:solidFill>
              </a:rPr>
              <a:t>상</a:t>
            </a:r>
          </a:p>
        </p:txBody>
      </p:sp>
      <p:sp>
        <p:nvSpPr>
          <p:cNvPr id="299" name="이등변 삼각형 298"/>
          <p:cNvSpPr/>
          <p:nvPr/>
        </p:nvSpPr>
        <p:spPr>
          <a:xfrm>
            <a:off x="7822844" y="4857760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이등변 삼각형 299"/>
          <p:cNvSpPr/>
          <p:nvPr/>
        </p:nvSpPr>
        <p:spPr>
          <a:xfrm>
            <a:off x="7822844" y="3429010"/>
            <a:ext cx="144000" cy="108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꺾인 연결선 301"/>
          <p:cNvCxnSpPr>
            <a:stCxn id="293" idx="0"/>
            <a:endCxn id="299" idx="3"/>
          </p:cNvCxnSpPr>
          <p:nvPr/>
        </p:nvCxnSpPr>
        <p:spPr>
          <a:xfrm flipV="1">
            <a:off x="7310669" y="4965760"/>
            <a:ext cx="584175" cy="260516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65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115</cp:revision>
  <dcterms:created xsi:type="dcterms:W3CDTF">2008-10-06T16:18:25Z</dcterms:created>
  <dcterms:modified xsi:type="dcterms:W3CDTF">2008-10-07T08:12:22Z</dcterms:modified>
</cp:coreProperties>
</file>