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18" autoAdjust="0"/>
    <p:restoredTop sz="97430" autoAdjust="0"/>
  </p:normalViewPr>
  <p:slideViewPr>
    <p:cSldViewPr>
      <p:cViewPr varScale="1">
        <p:scale>
          <a:sx n="100" d="100"/>
          <a:sy n="100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85720" y="-24"/>
            <a:ext cx="8864388" cy="6858024"/>
            <a:chOff x="285720" y="-24"/>
            <a:chExt cx="8864388" cy="685802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770326" y="2478218"/>
              <a:ext cx="6858000" cy="1901564"/>
            </a:xfrm>
            <a:prstGeom prst="rect">
              <a:avLst/>
            </a:prstGeom>
            <a:solidFill>
              <a:srgbClr val="00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7243781" y="559767"/>
              <a:ext cx="1901564" cy="1161086"/>
              <a:chOff x="7243781" y="559767"/>
              <a:chExt cx="1901564" cy="1161086"/>
            </a:xfrm>
          </p:grpSpPr>
          <p:cxnSp>
            <p:nvCxnSpPr>
              <p:cNvPr id="16" name="직선 연결선 15"/>
              <p:cNvCxnSpPr/>
              <p:nvPr/>
            </p:nvCxnSpPr>
            <p:spPr>
              <a:xfrm rot="10800000" flipH="1" flipV="1">
                <a:off x="7243781" y="697491"/>
                <a:ext cx="1901564" cy="1969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0800000" flipH="1" flipV="1">
                <a:off x="7243781" y="797774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 flipH="1" flipV="1">
                <a:off x="7243781" y="951608"/>
                <a:ext cx="1901564" cy="1969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0800000" flipH="1" flipV="1">
                <a:off x="7243781" y="1493907"/>
                <a:ext cx="1901564" cy="1969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0800000" flipH="1" flipV="1">
                <a:off x="7243781" y="1173571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0800000" flipH="1" flipV="1">
                <a:off x="7243781" y="1407277"/>
                <a:ext cx="1901564" cy="1969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 flipH="1" flipV="1">
                <a:off x="7243781" y="1595175"/>
                <a:ext cx="1901564" cy="1969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10800000" flipH="1" flipV="1">
                <a:off x="7243781" y="1718884"/>
                <a:ext cx="1901564" cy="1969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7243781" y="1466030"/>
                <a:ext cx="1901564" cy="1747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243781" y="1377050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7243781" y="1240556"/>
                <a:ext cx="1901564" cy="1747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7243781" y="759385"/>
                <a:ext cx="1901564" cy="1747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7243781" y="1043613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7243781" y="836250"/>
                <a:ext cx="1901564" cy="1747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7243781" y="669531"/>
                <a:ext cx="1901564" cy="1747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7243781" y="559767"/>
                <a:ext cx="1901564" cy="1747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모서리가 둥근 직사각형 9"/>
            <p:cNvSpPr/>
            <p:nvPr/>
          </p:nvSpPr>
          <p:spPr>
            <a:xfrm>
              <a:off x="285720" y="357166"/>
              <a:ext cx="8501122" cy="6215106"/>
            </a:xfrm>
            <a:prstGeom prst="roundRect">
              <a:avLst>
                <a:gd name="adj" fmla="val 220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380" y="409916"/>
              <a:ext cx="23054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3.</a:t>
              </a:r>
              <a:r>
                <a:rPr lang="en-US" altLang="ko-KR" sz="12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4</a:t>
              </a:r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  </a:t>
              </a:r>
              <a:r>
                <a:rPr lang="ko-KR" altLang="en-US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인적자원 관리방안</a:t>
              </a:r>
              <a:endParaRPr lang="ko-KR" altLang="en-US" sz="1600" b="1" kern="1200" dirty="0"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29720" y="6600654"/>
              <a:ext cx="203184" cy="20318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 smtClean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464" y="777451"/>
              <a:ext cx="7687434" cy="5539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투입 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교육기간 동안에 대한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철저한 평가 진행을 통해 평가 하위자를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선별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하는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과정을 거치며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b="1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업무투입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</a:t>
              </a:r>
              <a:endPara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인력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업무 수행 능력을 매월 정기적으로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평가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함으로써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제품의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질적 수준을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향상시키고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궁극적으로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고객 만족도를 높여갑니다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</a:t>
              </a: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67484"/>
              <a:ext cx="1340444" cy="11047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43276" y="-24"/>
              <a:ext cx="1543566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latinLnBrk="1">
                <a:lnSpc>
                  <a:spcPct val="150000"/>
                </a:lnSpc>
              </a:pPr>
              <a:r>
                <a:rPr lang="ko-KR" altLang="en-US" sz="1100" b="1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 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III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사업추진관리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6"/>
          <p:cNvSpPr/>
          <p:nvPr/>
        </p:nvSpPr>
        <p:spPr>
          <a:xfrm>
            <a:off x="1857356" y="5299636"/>
            <a:ext cx="1604927" cy="985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1 -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2 -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3-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4 - CONTENTS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grpSp>
        <p:nvGrpSpPr>
          <p:cNvPr id="178" name="그룹 70"/>
          <p:cNvGrpSpPr/>
          <p:nvPr/>
        </p:nvGrpSpPr>
        <p:grpSpPr>
          <a:xfrm>
            <a:off x="1741774" y="5586846"/>
            <a:ext cx="1809418" cy="462789"/>
            <a:chOff x="4286256" y="5187048"/>
            <a:chExt cx="2143140" cy="548144"/>
          </a:xfrm>
        </p:grpSpPr>
        <p:cxnSp>
          <p:nvCxnSpPr>
            <p:cNvPr id="269" name="직선 연결선 268"/>
            <p:cNvCxnSpPr/>
            <p:nvPr/>
          </p:nvCxnSpPr>
          <p:spPr>
            <a:xfrm>
              <a:off x="4286256" y="5187048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4286256" y="5460326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4286256" y="5733604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직선 연결선 183"/>
          <p:cNvCxnSpPr/>
          <p:nvPr/>
        </p:nvCxnSpPr>
        <p:spPr>
          <a:xfrm rot="16200000" flipH="1">
            <a:off x="4549004" y="4943158"/>
            <a:ext cx="276370" cy="78550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16140000" flipH="1">
            <a:off x="2173671" y="3019358"/>
            <a:ext cx="2337107" cy="2219448"/>
          </a:xfrm>
          <a:prstGeom prst="line">
            <a:avLst/>
          </a:prstGeom>
          <a:ln w="28575">
            <a:solidFill>
              <a:srgbClr val="DF002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5390147" y="5486399"/>
            <a:ext cx="2700000" cy="1"/>
          </a:xfrm>
          <a:prstGeom prst="line">
            <a:avLst/>
          </a:prstGeom>
          <a:ln w="28575">
            <a:solidFill>
              <a:srgbClr val="DF0024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원호 197"/>
          <p:cNvSpPr/>
          <p:nvPr/>
        </p:nvSpPr>
        <p:spPr>
          <a:xfrm flipH="1">
            <a:off x="740595" y="1609524"/>
            <a:ext cx="1658311" cy="1612426"/>
          </a:xfrm>
          <a:prstGeom prst="arc">
            <a:avLst>
              <a:gd name="adj1" fmla="val 16200000"/>
              <a:gd name="adj2" fmla="val 8353615"/>
            </a:avLst>
          </a:prstGeom>
          <a:ln w="28575">
            <a:solidFill>
              <a:srgbClr val="DF00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9" name="타원 198"/>
          <p:cNvSpPr/>
          <p:nvPr/>
        </p:nvSpPr>
        <p:spPr>
          <a:xfrm flipH="1">
            <a:off x="1529237" y="1572247"/>
            <a:ext cx="91183" cy="91183"/>
          </a:xfrm>
          <a:prstGeom prst="ellipse">
            <a:avLst/>
          </a:prstGeom>
          <a:solidFill>
            <a:srgbClr val="DF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0" name="도넛 199"/>
          <p:cNvSpPr/>
          <p:nvPr/>
        </p:nvSpPr>
        <p:spPr>
          <a:xfrm flipH="1">
            <a:off x="1216204" y="2076792"/>
            <a:ext cx="679523" cy="679523"/>
          </a:xfrm>
          <a:prstGeom prst="donut">
            <a:avLst>
              <a:gd name="adj" fmla="val 13260"/>
            </a:avLst>
          </a:prstGeom>
          <a:solidFill>
            <a:srgbClr val="DF0024"/>
          </a:solidFill>
          <a:ln>
            <a:solidFill>
              <a:srgbClr val="DF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07" name="그룹 59"/>
          <p:cNvGrpSpPr/>
          <p:nvPr/>
        </p:nvGrpSpPr>
        <p:grpSpPr>
          <a:xfrm>
            <a:off x="1556874" y="2409111"/>
            <a:ext cx="2120114" cy="2593500"/>
            <a:chOff x="1121213" y="3710112"/>
            <a:chExt cx="2511140" cy="3071835"/>
          </a:xfrm>
        </p:grpSpPr>
        <p:cxnSp>
          <p:nvCxnSpPr>
            <p:cNvPr id="245" name="직선 연결선 244"/>
            <p:cNvCxnSpPr/>
            <p:nvPr/>
          </p:nvCxnSpPr>
          <p:spPr>
            <a:xfrm rot="5400000">
              <a:off x="1121214" y="3710111"/>
              <a:ext cx="2034525" cy="2034528"/>
            </a:xfrm>
            <a:prstGeom prst="line">
              <a:avLst/>
            </a:prstGeom>
            <a:ln w="19050">
              <a:solidFill>
                <a:srgbClr val="009999"/>
              </a:solidFill>
              <a:prstDash val="sysDash"/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5400000">
              <a:off x="1359520" y="3938789"/>
              <a:ext cx="2034525" cy="2034528"/>
            </a:xfrm>
            <a:prstGeom prst="line">
              <a:avLst/>
            </a:prstGeom>
            <a:ln w="19050">
              <a:solidFill>
                <a:srgbClr val="009999"/>
              </a:solidFill>
              <a:prstDash val="sysDash"/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5400000">
              <a:off x="1597826" y="4167466"/>
              <a:ext cx="2034525" cy="2034528"/>
            </a:xfrm>
            <a:prstGeom prst="line">
              <a:avLst/>
            </a:prstGeom>
            <a:ln w="19050">
              <a:solidFill>
                <a:srgbClr val="009999"/>
              </a:solidFill>
              <a:prstDash val="sysDash"/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그룹 52"/>
            <p:cNvGrpSpPr/>
            <p:nvPr/>
          </p:nvGrpSpPr>
          <p:grpSpPr>
            <a:xfrm>
              <a:off x="1205564" y="4765947"/>
              <a:ext cx="1600627" cy="2016000"/>
              <a:chOff x="1166784" y="4352836"/>
              <a:chExt cx="1600627" cy="2016000"/>
            </a:xfrm>
          </p:grpSpPr>
          <p:cxnSp>
            <p:nvCxnSpPr>
              <p:cNvPr id="253" name="직선 연결선 252"/>
              <p:cNvCxnSpPr/>
              <p:nvPr/>
            </p:nvCxnSpPr>
            <p:spPr>
              <a:xfrm rot="16200000" flipV="1">
                <a:off x="1247201" y="5349312"/>
                <a:ext cx="2016000" cy="2304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 rot="16200000" flipV="1">
                <a:off x="1611507" y="5475312"/>
                <a:ext cx="1764000" cy="2304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 rot="16200000" flipV="1">
                <a:off x="1975813" y="5601311"/>
                <a:ext cx="1512000" cy="2304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 rot="5100000">
                <a:off x="1258974" y="4345408"/>
                <a:ext cx="944953" cy="112933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rot="5100000">
                <a:off x="1494620" y="4600721"/>
                <a:ext cx="944953" cy="112933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rot="5100000">
                <a:off x="1730267" y="4842097"/>
                <a:ext cx="944953" cy="112933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모서리가 둥근 직사각형 207"/>
          <p:cNvSpPr/>
          <p:nvPr/>
        </p:nvSpPr>
        <p:spPr>
          <a:xfrm>
            <a:off x="642910" y="4543818"/>
            <a:ext cx="1603783" cy="398478"/>
          </a:xfrm>
          <a:prstGeom prst="roundRect">
            <a:avLst>
              <a:gd name="adj" fmla="val 1677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업무투입 煎 평가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4201432" y="2251889"/>
            <a:ext cx="1603783" cy="398478"/>
          </a:xfrm>
          <a:prstGeom prst="roundRect">
            <a:avLst>
              <a:gd name="adj" fmla="val 19077"/>
            </a:avLst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업무 투입 後 평가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 flipH="1">
            <a:off x="1617124" y="5031442"/>
            <a:ext cx="2050687" cy="2809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/>
              <a:t>평가 하위자 입사 취소</a:t>
            </a:r>
            <a:endParaRPr lang="ko-KR" altLang="en-US" sz="1050" b="1" dirty="0"/>
          </a:p>
        </p:txBody>
      </p:sp>
      <p:sp>
        <p:nvSpPr>
          <p:cNvPr id="216" name="모서리가 둥근 직사각형 215"/>
          <p:cNvSpPr/>
          <p:nvPr/>
        </p:nvSpPr>
        <p:spPr>
          <a:xfrm flipH="1">
            <a:off x="3987735" y="2751665"/>
            <a:ext cx="2050687" cy="4597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/>
              <a:t>업무 수행 능력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매월 정기적 평가</a:t>
            </a:r>
            <a:endParaRPr lang="ko-KR" altLang="en-US" sz="1050" b="1" dirty="0"/>
          </a:p>
        </p:txBody>
      </p:sp>
      <p:sp>
        <p:nvSpPr>
          <p:cNvPr id="218" name="원호 217"/>
          <p:cNvSpPr/>
          <p:nvPr/>
        </p:nvSpPr>
        <p:spPr>
          <a:xfrm flipH="1">
            <a:off x="966649" y="1824354"/>
            <a:ext cx="1211682" cy="1178156"/>
          </a:xfrm>
          <a:prstGeom prst="arc">
            <a:avLst>
              <a:gd name="adj1" fmla="val 16200000"/>
              <a:gd name="adj2" fmla="val 8353615"/>
            </a:avLst>
          </a:prstGeom>
          <a:ln w="28575">
            <a:solidFill>
              <a:srgbClr val="DF002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2" name="타원 221"/>
          <p:cNvSpPr/>
          <p:nvPr/>
        </p:nvSpPr>
        <p:spPr>
          <a:xfrm flipH="1">
            <a:off x="1529237" y="1783634"/>
            <a:ext cx="91183" cy="91183"/>
          </a:xfrm>
          <a:prstGeom prst="ellipse">
            <a:avLst/>
          </a:prstGeom>
          <a:solidFill>
            <a:srgbClr val="DF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3" name="직사각형 222"/>
          <p:cNvSpPr/>
          <p:nvPr/>
        </p:nvSpPr>
        <p:spPr>
          <a:xfrm>
            <a:off x="4246084" y="3253507"/>
            <a:ext cx="1604927" cy="985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1 -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2 -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3- CONTENTS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</a:rPr>
              <a:t>평가항목 </a:t>
            </a:r>
            <a:r>
              <a:rPr lang="en-US" altLang="ko-KR" sz="1000" dirty="0">
                <a:solidFill>
                  <a:prstClr val="black"/>
                </a:solidFill>
              </a:rPr>
              <a:t>4 - CONTENTS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grpSp>
        <p:nvGrpSpPr>
          <p:cNvPr id="225" name="그룹 67"/>
          <p:cNvGrpSpPr/>
          <p:nvPr/>
        </p:nvGrpSpPr>
        <p:grpSpPr>
          <a:xfrm>
            <a:off x="4108377" y="3531526"/>
            <a:ext cx="1809418" cy="693513"/>
            <a:chOff x="4286256" y="5187048"/>
            <a:chExt cx="2143140" cy="821422"/>
          </a:xfrm>
        </p:grpSpPr>
        <p:cxnSp>
          <p:nvCxnSpPr>
            <p:cNvPr id="233" name="직선 연결선 232"/>
            <p:cNvCxnSpPr/>
            <p:nvPr/>
          </p:nvCxnSpPr>
          <p:spPr>
            <a:xfrm>
              <a:off x="4286256" y="5187048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286256" y="5460326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>
              <a:off x="4286256" y="5733604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4286256" y="6006882"/>
              <a:ext cx="21431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원형 303"/>
          <p:cNvSpPr/>
          <p:nvPr/>
        </p:nvSpPr>
        <p:spPr>
          <a:xfrm>
            <a:off x="4429352" y="5175224"/>
            <a:ext cx="996368" cy="996368"/>
          </a:xfrm>
          <a:prstGeom prst="pie">
            <a:avLst>
              <a:gd name="adj1" fmla="val 5053448"/>
              <a:gd name="adj2" fmla="val 20178095"/>
            </a:avLst>
          </a:prstGeom>
          <a:solidFill>
            <a:srgbClr val="77787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498061" y="5247906"/>
            <a:ext cx="911084" cy="911084"/>
          </a:xfrm>
          <a:prstGeom prst="ellipse">
            <a:avLst/>
          </a:prstGeom>
          <a:gradFill flip="none" rotWithShape="1">
            <a:gsLst>
              <a:gs pos="0">
                <a:srgbClr val="C40252">
                  <a:shade val="30000"/>
                  <a:satMod val="115000"/>
                </a:srgbClr>
              </a:gs>
              <a:gs pos="50000">
                <a:srgbClr val="C40252">
                  <a:shade val="67500"/>
                  <a:satMod val="115000"/>
                </a:srgbClr>
              </a:gs>
              <a:gs pos="100000">
                <a:srgbClr val="C40252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4576883" y="5583609"/>
            <a:ext cx="745888" cy="251794"/>
          </a:xfrm>
          <a:prstGeom prst="rect">
            <a:avLst/>
          </a:prstGeom>
        </p:spPr>
        <p:txBody>
          <a:bodyPr wrap="square">
            <a:prstTxWarp prst="textStop">
              <a:avLst>
                <a:gd name="adj" fmla="val 14286"/>
              </a:avLst>
            </a:prstTxWarp>
            <a:spAutoFit/>
          </a:bodyPr>
          <a:lstStyle/>
          <a:p>
            <a:pPr lvl="0" algn="ctr"/>
            <a:r>
              <a:rPr lang="ko-KR" altLang="en-US" sz="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업무투입</a:t>
            </a:r>
            <a:endParaRPr lang="en-US" altLang="ko-KR" sz="8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" name="직사각형 306"/>
          <p:cNvSpPr/>
          <p:nvPr/>
        </p:nvSpPr>
        <p:spPr>
          <a:xfrm rot="20945569">
            <a:off x="4318815" y="5085288"/>
            <a:ext cx="1197540" cy="1197540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pPr lvl="0" algn="ctr"/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IWILLBE Network | </a:t>
            </a:r>
            <a:r>
              <a:rPr lang="en-US" altLang="ko-KR" sz="700" b="1" dirty="0" err="1" smtClean="0">
                <a:solidFill>
                  <a:schemeClr val="bg1">
                    <a:lumMod val="75000"/>
                  </a:schemeClr>
                </a:solidFill>
              </a:rPr>
              <a:t>leejunghoon</a:t>
            </a:r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 PRESENTATIONS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5338006" y="544851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9" name="그림 308" descr="투명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8379" y="5251003"/>
            <a:ext cx="914338" cy="914338"/>
          </a:xfrm>
          <a:prstGeom prst="rect">
            <a:avLst/>
          </a:prstGeom>
        </p:spPr>
      </p:pic>
      <p:sp>
        <p:nvSpPr>
          <p:cNvPr id="310" name="직사각형 309"/>
          <p:cNvSpPr/>
          <p:nvPr/>
        </p:nvSpPr>
        <p:spPr>
          <a:xfrm>
            <a:off x="1111841" y="2253054"/>
            <a:ext cx="940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PROJECT</a:t>
            </a:r>
            <a:endParaRPr lang="ko-KR" altLang="en-US" sz="1400" b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5542588" y="5429264"/>
            <a:ext cx="23155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제품의 질적 수준 향상</a:t>
            </a:r>
            <a:endParaRPr lang="ko-KR" altLang="en-US" sz="1600" b="1" spc="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138395" y="5000636"/>
            <a:ext cx="2005505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고객 만족도 향상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62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137</cp:revision>
  <dcterms:created xsi:type="dcterms:W3CDTF">2008-10-06T16:18:25Z</dcterms:created>
  <dcterms:modified xsi:type="dcterms:W3CDTF">2008-10-06T19:12:21Z</dcterms:modified>
</cp:coreProperties>
</file>