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18" autoAdjust="0"/>
    <p:restoredTop sz="97430" autoAdjust="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85720" y="-24"/>
            <a:ext cx="8864388" cy="6858024"/>
            <a:chOff x="285720" y="-24"/>
            <a:chExt cx="8864388" cy="685802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770326" y="2478218"/>
              <a:ext cx="6858000" cy="1901564"/>
            </a:xfrm>
            <a:prstGeom prst="rect">
              <a:avLst/>
            </a:prstGeom>
            <a:solidFill>
              <a:srgbClr val="00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7243781" y="559767"/>
              <a:ext cx="1901564" cy="1161086"/>
              <a:chOff x="7243781" y="559767"/>
              <a:chExt cx="1901564" cy="1161086"/>
            </a:xfrm>
          </p:grpSpPr>
          <p:cxnSp>
            <p:nvCxnSpPr>
              <p:cNvPr id="16" name="직선 연결선 15"/>
              <p:cNvCxnSpPr/>
              <p:nvPr/>
            </p:nvCxnSpPr>
            <p:spPr>
              <a:xfrm rot="10800000" flipH="1" flipV="1">
                <a:off x="7243781" y="697491"/>
                <a:ext cx="1901564" cy="1969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0800000" flipH="1" flipV="1">
                <a:off x="7243781" y="797774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 flipH="1" flipV="1">
                <a:off x="7243781" y="951608"/>
                <a:ext cx="1901564" cy="1969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0800000" flipH="1" flipV="1">
                <a:off x="7243781" y="1493907"/>
                <a:ext cx="1901564" cy="1969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0800000" flipH="1" flipV="1">
                <a:off x="7243781" y="1173571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0800000" flipH="1" flipV="1">
                <a:off x="7243781" y="1407277"/>
                <a:ext cx="1901564" cy="1969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 flipH="1" flipV="1">
                <a:off x="7243781" y="1595175"/>
                <a:ext cx="1901564" cy="1969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10800000" flipH="1" flipV="1">
                <a:off x="7243781" y="1718884"/>
                <a:ext cx="1901564" cy="1969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7243781" y="1466030"/>
                <a:ext cx="1901564" cy="1747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243781" y="1377050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7243781" y="1240556"/>
                <a:ext cx="1901564" cy="1747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7243781" y="759385"/>
                <a:ext cx="1901564" cy="1747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7243781" y="1043613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7243781" y="836250"/>
                <a:ext cx="1901564" cy="1747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7243781" y="669531"/>
                <a:ext cx="1901564" cy="1747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7243781" y="559767"/>
                <a:ext cx="1901564" cy="1747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모서리가 둥근 직사각형 9"/>
            <p:cNvSpPr/>
            <p:nvPr/>
          </p:nvSpPr>
          <p:spPr>
            <a:xfrm>
              <a:off x="285720" y="357166"/>
              <a:ext cx="8501122" cy="6215106"/>
            </a:xfrm>
            <a:prstGeom prst="roundRect">
              <a:avLst>
                <a:gd name="adj" fmla="val 220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380" y="409916"/>
              <a:ext cx="23054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3.</a:t>
              </a:r>
              <a:r>
                <a:rPr lang="en-US" altLang="ko-KR" sz="12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4</a:t>
              </a:r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  </a:t>
              </a:r>
              <a:r>
                <a:rPr lang="ko-KR" altLang="en-US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인적자원 관리방안</a:t>
              </a:r>
              <a:endParaRPr lang="ko-KR" altLang="en-US" sz="1600" b="1" kern="1200" dirty="0"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29720" y="6600654"/>
              <a:ext cx="203184" cy="20318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 smtClean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464" y="777451"/>
              <a:ext cx="7687434" cy="5539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투입 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교육기간 동안에 대한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철저한 평가 진행을 통해 평가 하위자를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선별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하는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과정을 거치며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b="1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업무투입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</a:t>
              </a:r>
              <a:endPara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인력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업무 수행 능력을 매월 정기적으로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평가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함으로써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제품의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질적 수준을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향상시키고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궁극적으로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고객 만족도를 높여갑니다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</a:t>
              </a: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67484"/>
              <a:ext cx="1340444" cy="11047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43276" y="-24"/>
              <a:ext cx="1543566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latinLnBrk="1">
                <a:lnSpc>
                  <a:spcPct val="150000"/>
                </a:lnSpc>
              </a:pPr>
              <a:r>
                <a:rPr lang="ko-KR" altLang="en-US" sz="1100" b="1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 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III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사업추진관리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직선 연결선 552"/>
          <p:cNvCxnSpPr/>
          <p:nvPr/>
        </p:nvCxnSpPr>
        <p:spPr>
          <a:xfrm>
            <a:off x="1656000" y="1665687"/>
            <a:ext cx="583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직사각형 521"/>
          <p:cNvSpPr/>
          <p:nvPr/>
        </p:nvSpPr>
        <p:spPr>
          <a:xfrm>
            <a:off x="6954621" y="2563354"/>
            <a:ext cx="1350480" cy="1194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직사각형 522"/>
          <p:cNvSpPr/>
          <p:nvPr/>
        </p:nvSpPr>
        <p:spPr>
          <a:xfrm>
            <a:off x="6954621" y="3607265"/>
            <a:ext cx="1350480" cy="3369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9" name="그룹 448"/>
          <p:cNvGrpSpPr/>
          <p:nvPr/>
        </p:nvGrpSpPr>
        <p:grpSpPr>
          <a:xfrm>
            <a:off x="5941858" y="2634143"/>
            <a:ext cx="987449" cy="651982"/>
            <a:chOff x="2829542" y="2634143"/>
            <a:chExt cx="987449" cy="651982"/>
          </a:xfrm>
        </p:grpSpPr>
        <p:grpSp>
          <p:nvGrpSpPr>
            <p:cNvPr id="450" name="그룹 449"/>
            <p:cNvGrpSpPr/>
            <p:nvPr/>
          </p:nvGrpSpPr>
          <p:grpSpPr>
            <a:xfrm>
              <a:off x="2829542" y="2995612"/>
              <a:ext cx="282774" cy="290513"/>
              <a:chOff x="2208689" y="4738570"/>
              <a:chExt cx="508739" cy="658300"/>
            </a:xfrm>
          </p:grpSpPr>
          <p:sp>
            <p:nvSpPr>
              <p:cNvPr id="457" name="직사각형 2"/>
              <p:cNvSpPr/>
              <p:nvPr/>
            </p:nvSpPr>
            <p:spPr>
              <a:xfrm>
                <a:off x="2208691" y="4738570"/>
                <a:ext cx="508737" cy="550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1" name="그룹 450"/>
            <p:cNvGrpSpPr/>
            <p:nvPr/>
          </p:nvGrpSpPr>
          <p:grpSpPr>
            <a:xfrm>
              <a:off x="3181879" y="3120706"/>
              <a:ext cx="282774" cy="165419"/>
              <a:chOff x="2208689" y="5022032"/>
              <a:chExt cx="508739" cy="374838"/>
            </a:xfrm>
          </p:grpSpPr>
          <p:sp>
            <p:nvSpPr>
              <p:cNvPr id="455" name="직사각형 2"/>
              <p:cNvSpPr/>
              <p:nvPr/>
            </p:nvSpPr>
            <p:spPr>
              <a:xfrm>
                <a:off x="2208691" y="5022032"/>
                <a:ext cx="508737" cy="26683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2" name="그룹 451"/>
            <p:cNvGrpSpPr/>
            <p:nvPr/>
          </p:nvGrpSpPr>
          <p:grpSpPr>
            <a:xfrm>
              <a:off x="3534217" y="2634143"/>
              <a:ext cx="282774" cy="651980"/>
              <a:chOff x="2208689" y="3919488"/>
              <a:chExt cx="508739" cy="1477382"/>
            </a:xfrm>
          </p:grpSpPr>
          <p:sp>
            <p:nvSpPr>
              <p:cNvPr id="453" name="직사각형 2"/>
              <p:cNvSpPr/>
              <p:nvPr/>
            </p:nvSpPr>
            <p:spPr>
              <a:xfrm>
                <a:off x="2208691" y="3919488"/>
                <a:ext cx="508737" cy="13693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39" name="그룹 438"/>
          <p:cNvGrpSpPr/>
          <p:nvPr/>
        </p:nvGrpSpPr>
        <p:grpSpPr>
          <a:xfrm>
            <a:off x="4910012" y="2743202"/>
            <a:ext cx="987449" cy="542923"/>
            <a:chOff x="2829542" y="2743202"/>
            <a:chExt cx="987449" cy="542923"/>
          </a:xfrm>
        </p:grpSpPr>
        <p:grpSp>
          <p:nvGrpSpPr>
            <p:cNvPr id="440" name="그룹 439"/>
            <p:cNvGrpSpPr/>
            <p:nvPr/>
          </p:nvGrpSpPr>
          <p:grpSpPr>
            <a:xfrm>
              <a:off x="2829542" y="2969705"/>
              <a:ext cx="282774" cy="316420"/>
              <a:chOff x="2208689" y="4679865"/>
              <a:chExt cx="508739" cy="717005"/>
            </a:xfrm>
          </p:grpSpPr>
          <p:sp>
            <p:nvSpPr>
              <p:cNvPr id="447" name="직사각형 2"/>
              <p:cNvSpPr/>
              <p:nvPr/>
            </p:nvSpPr>
            <p:spPr>
              <a:xfrm>
                <a:off x="2208691" y="4679865"/>
                <a:ext cx="508737" cy="609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1" name="그룹 440"/>
            <p:cNvGrpSpPr/>
            <p:nvPr/>
          </p:nvGrpSpPr>
          <p:grpSpPr>
            <a:xfrm>
              <a:off x="3181879" y="3129093"/>
              <a:ext cx="282774" cy="157031"/>
              <a:chOff x="2208689" y="5041039"/>
              <a:chExt cx="508739" cy="355831"/>
            </a:xfrm>
          </p:grpSpPr>
          <p:sp>
            <p:nvSpPr>
              <p:cNvPr id="445" name="직사각형 2"/>
              <p:cNvSpPr/>
              <p:nvPr/>
            </p:nvSpPr>
            <p:spPr>
              <a:xfrm>
                <a:off x="2208691" y="5041039"/>
                <a:ext cx="508737" cy="24783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2" name="그룹 441"/>
            <p:cNvGrpSpPr/>
            <p:nvPr/>
          </p:nvGrpSpPr>
          <p:grpSpPr>
            <a:xfrm>
              <a:off x="3534217" y="2743202"/>
              <a:ext cx="282774" cy="542922"/>
              <a:chOff x="2208689" y="4166613"/>
              <a:chExt cx="508739" cy="1230257"/>
            </a:xfrm>
          </p:grpSpPr>
          <p:sp>
            <p:nvSpPr>
              <p:cNvPr id="443" name="직사각형 2"/>
              <p:cNvSpPr/>
              <p:nvPr/>
            </p:nvSpPr>
            <p:spPr>
              <a:xfrm>
                <a:off x="2208691" y="4166613"/>
                <a:ext cx="508737" cy="11222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9" name="그룹 428"/>
          <p:cNvGrpSpPr/>
          <p:nvPr/>
        </p:nvGrpSpPr>
        <p:grpSpPr>
          <a:xfrm>
            <a:off x="3869777" y="2734811"/>
            <a:ext cx="987449" cy="551314"/>
            <a:chOff x="2829542" y="2734811"/>
            <a:chExt cx="987449" cy="551314"/>
          </a:xfrm>
        </p:grpSpPr>
        <p:grpSp>
          <p:nvGrpSpPr>
            <p:cNvPr id="430" name="그룹 429"/>
            <p:cNvGrpSpPr/>
            <p:nvPr/>
          </p:nvGrpSpPr>
          <p:grpSpPr>
            <a:xfrm>
              <a:off x="2829542" y="3070369"/>
              <a:ext cx="282774" cy="215753"/>
              <a:chOff x="2208689" y="4907975"/>
              <a:chExt cx="508739" cy="488895"/>
            </a:xfrm>
          </p:grpSpPr>
          <p:sp>
            <p:nvSpPr>
              <p:cNvPr id="437" name="직사각형 2"/>
              <p:cNvSpPr/>
              <p:nvPr/>
            </p:nvSpPr>
            <p:spPr>
              <a:xfrm>
                <a:off x="2208691" y="4907975"/>
                <a:ext cx="508737" cy="38089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1" name="그룹 430"/>
            <p:cNvGrpSpPr/>
            <p:nvPr/>
          </p:nvGrpSpPr>
          <p:grpSpPr>
            <a:xfrm>
              <a:off x="3181879" y="2877424"/>
              <a:ext cx="282774" cy="408701"/>
              <a:chOff x="2208689" y="4470757"/>
              <a:chExt cx="508739" cy="926113"/>
            </a:xfrm>
          </p:grpSpPr>
          <p:sp>
            <p:nvSpPr>
              <p:cNvPr id="435" name="직사각형 2"/>
              <p:cNvSpPr/>
              <p:nvPr/>
            </p:nvSpPr>
            <p:spPr>
              <a:xfrm>
                <a:off x="2208691" y="4470757"/>
                <a:ext cx="508737" cy="81811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2" name="그룹 431"/>
            <p:cNvGrpSpPr/>
            <p:nvPr/>
          </p:nvGrpSpPr>
          <p:grpSpPr>
            <a:xfrm>
              <a:off x="3534217" y="2734811"/>
              <a:ext cx="282774" cy="551311"/>
              <a:chOff x="2208689" y="4147603"/>
              <a:chExt cx="508739" cy="1249267"/>
            </a:xfrm>
          </p:grpSpPr>
          <p:sp>
            <p:nvSpPr>
              <p:cNvPr id="433" name="직사각형 2"/>
              <p:cNvSpPr/>
              <p:nvPr/>
            </p:nvSpPr>
            <p:spPr>
              <a:xfrm>
                <a:off x="2208691" y="4147603"/>
                <a:ext cx="508737" cy="114127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8" name="그룹 427"/>
          <p:cNvGrpSpPr/>
          <p:nvPr/>
        </p:nvGrpSpPr>
        <p:grpSpPr>
          <a:xfrm>
            <a:off x="2829542" y="2843867"/>
            <a:ext cx="987449" cy="442258"/>
            <a:chOff x="2829542" y="2843867"/>
            <a:chExt cx="987449" cy="442258"/>
          </a:xfrm>
        </p:grpSpPr>
        <p:grpSp>
          <p:nvGrpSpPr>
            <p:cNvPr id="419" name="그룹 418"/>
            <p:cNvGrpSpPr/>
            <p:nvPr/>
          </p:nvGrpSpPr>
          <p:grpSpPr>
            <a:xfrm>
              <a:off x="2829542" y="2995612"/>
              <a:ext cx="282774" cy="290512"/>
              <a:chOff x="2208689" y="4738572"/>
              <a:chExt cx="508739" cy="658298"/>
            </a:xfrm>
          </p:grpSpPr>
          <p:sp>
            <p:nvSpPr>
              <p:cNvPr id="420" name="직사각형 2"/>
              <p:cNvSpPr/>
              <p:nvPr/>
            </p:nvSpPr>
            <p:spPr>
              <a:xfrm>
                <a:off x="2208690" y="4738572"/>
                <a:ext cx="508738" cy="550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직사각형 420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그룹 421"/>
            <p:cNvGrpSpPr/>
            <p:nvPr/>
          </p:nvGrpSpPr>
          <p:grpSpPr>
            <a:xfrm>
              <a:off x="3181879" y="3120706"/>
              <a:ext cx="282774" cy="165419"/>
              <a:chOff x="2208689" y="5022032"/>
              <a:chExt cx="508739" cy="374838"/>
            </a:xfrm>
          </p:grpSpPr>
          <p:sp>
            <p:nvSpPr>
              <p:cNvPr id="423" name="직사각형 2"/>
              <p:cNvSpPr/>
              <p:nvPr/>
            </p:nvSpPr>
            <p:spPr>
              <a:xfrm>
                <a:off x="2208691" y="5022032"/>
                <a:ext cx="508737" cy="26683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/>
            <p:nvPr/>
          </p:nvGrpSpPr>
          <p:grpSpPr>
            <a:xfrm>
              <a:off x="3534217" y="2843867"/>
              <a:ext cx="282774" cy="442256"/>
              <a:chOff x="2208689" y="4394721"/>
              <a:chExt cx="508739" cy="1002149"/>
            </a:xfrm>
          </p:grpSpPr>
          <p:sp>
            <p:nvSpPr>
              <p:cNvPr id="426" name="직사각형 2"/>
              <p:cNvSpPr/>
              <p:nvPr/>
            </p:nvSpPr>
            <p:spPr>
              <a:xfrm>
                <a:off x="2208691" y="4394721"/>
                <a:ext cx="508737" cy="894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>
                <a:off x="2208689" y="5288870"/>
                <a:ext cx="508738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04" name="직선 연결선 8"/>
          <p:cNvCxnSpPr/>
          <p:nvPr/>
        </p:nvCxnSpPr>
        <p:spPr>
          <a:xfrm rot="5400000">
            <a:off x="3178813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8"/>
          <p:cNvCxnSpPr/>
          <p:nvPr/>
        </p:nvCxnSpPr>
        <p:spPr>
          <a:xfrm rot="5400000">
            <a:off x="4216251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8"/>
          <p:cNvCxnSpPr/>
          <p:nvPr/>
        </p:nvCxnSpPr>
        <p:spPr>
          <a:xfrm rot="5400000">
            <a:off x="5253689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8"/>
          <p:cNvCxnSpPr/>
          <p:nvPr/>
        </p:nvCxnSpPr>
        <p:spPr>
          <a:xfrm rot="5400000">
            <a:off x="6291128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8"/>
          <p:cNvCxnSpPr/>
          <p:nvPr/>
        </p:nvCxnSpPr>
        <p:spPr>
          <a:xfrm rot="5400000">
            <a:off x="2826475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8"/>
          <p:cNvCxnSpPr/>
          <p:nvPr/>
        </p:nvCxnSpPr>
        <p:spPr>
          <a:xfrm rot="5400000">
            <a:off x="3863913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8"/>
          <p:cNvCxnSpPr/>
          <p:nvPr/>
        </p:nvCxnSpPr>
        <p:spPr>
          <a:xfrm rot="5400000">
            <a:off x="4901351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8"/>
          <p:cNvCxnSpPr/>
          <p:nvPr/>
        </p:nvCxnSpPr>
        <p:spPr>
          <a:xfrm rot="5400000">
            <a:off x="5938790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8"/>
          <p:cNvCxnSpPr/>
          <p:nvPr/>
        </p:nvCxnSpPr>
        <p:spPr>
          <a:xfrm rot="5400000">
            <a:off x="2860603" y="4436727"/>
            <a:ext cx="93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8"/>
          <p:cNvCxnSpPr/>
          <p:nvPr/>
        </p:nvCxnSpPr>
        <p:spPr>
          <a:xfrm rot="5400000">
            <a:off x="3900838" y="4436727"/>
            <a:ext cx="93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8"/>
          <p:cNvCxnSpPr/>
          <p:nvPr/>
        </p:nvCxnSpPr>
        <p:spPr>
          <a:xfrm rot="5400000">
            <a:off x="4932683" y="4436727"/>
            <a:ext cx="93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8"/>
          <p:cNvCxnSpPr/>
          <p:nvPr/>
        </p:nvCxnSpPr>
        <p:spPr>
          <a:xfrm rot="5400000">
            <a:off x="5972918" y="4436727"/>
            <a:ext cx="93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표 217"/>
          <p:cNvGraphicFramePr>
            <a:graphicFrameLocks noGrp="1"/>
          </p:cNvGraphicFramePr>
          <p:nvPr/>
        </p:nvGraphicFramePr>
        <p:xfrm>
          <a:off x="2796024" y="4903174"/>
          <a:ext cx="4151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  <a:gridCol w="3459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64" name="직선 연결선 163"/>
          <p:cNvCxnSpPr/>
          <p:nvPr/>
        </p:nvCxnSpPr>
        <p:spPr>
          <a:xfrm>
            <a:off x="587313" y="4446594"/>
            <a:ext cx="7740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3256614" y="4378535"/>
            <a:ext cx="144000" cy="1440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/>
          <p:nvPr/>
        </p:nvCxnSpPr>
        <p:spPr>
          <a:xfrm rot="5400000">
            <a:off x="902126" y="4464057"/>
            <a:ext cx="378621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587313" y="6409024"/>
            <a:ext cx="7740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292654" y="4378535"/>
            <a:ext cx="144000" cy="1440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5328694" y="4378535"/>
            <a:ext cx="144000" cy="1440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6364734" y="4378535"/>
            <a:ext cx="144000" cy="1440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/>
          <p:nvPr/>
        </p:nvCxnSpPr>
        <p:spPr>
          <a:xfrm flipH="1">
            <a:off x="600965" y="3951643"/>
            <a:ext cx="77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3839537" y="2546577"/>
            <a:ext cx="3113903" cy="1404000"/>
            <a:chOff x="3543807" y="2126338"/>
            <a:chExt cx="3113903" cy="1404000"/>
          </a:xfrm>
        </p:grpSpPr>
        <p:cxnSp>
          <p:nvCxnSpPr>
            <p:cNvPr id="207" name="직선 연결선 8"/>
            <p:cNvCxnSpPr/>
            <p:nvPr/>
          </p:nvCxnSpPr>
          <p:spPr>
            <a:xfrm rot="5400000">
              <a:off x="2842601" y="2827544"/>
              <a:ext cx="1404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8"/>
            <p:cNvCxnSpPr/>
            <p:nvPr/>
          </p:nvCxnSpPr>
          <p:spPr>
            <a:xfrm rot="5400000">
              <a:off x="3880039" y="2827544"/>
              <a:ext cx="1404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8"/>
            <p:cNvCxnSpPr/>
            <p:nvPr/>
          </p:nvCxnSpPr>
          <p:spPr>
            <a:xfrm rot="5400000">
              <a:off x="4917477" y="2827544"/>
              <a:ext cx="1404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8"/>
            <p:cNvCxnSpPr/>
            <p:nvPr/>
          </p:nvCxnSpPr>
          <p:spPr>
            <a:xfrm rot="5400000">
              <a:off x="5954916" y="2827544"/>
              <a:ext cx="1404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이등변 삼각형 265"/>
          <p:cNvSpPr/>
          <p:nvPr/>
        </p:nvSpPr>
        <p:spPr>
          <a:xfrm>
            <a:off x="6367928" y="3824072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이등변 삼각형 268"/>
          <p:cNvSpPr/>
          <p:nvPr/>
        </p:nvSpPr>
        <p:spPr>
          <a:xfrm>
            <a:off x="5327694" y="3824072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이등변 삼각형 271"/>
          <p:cNvSpPr/>
          <p:nvPr/>
        </p:nvSpPr>
        <p:spPr>
          <a:xfrm>
            <a:off x="4304237" y="3824072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이등변 삼각형 274"/>
          <p:cNvSpPr/>
          <p:nvPr/>
        </p:nvSpPr>
        <p:spPr>
          <a:xfrm>
            <a:off x="3264002" y="3824072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0" name="그룹 329"/>
          <p:cNvGrpSpPr/>
          <p:nvPr/>
        </p:nvGrpSpPr>
        <p:grpSpPr>
          <a:xfrm>
            <a:off x="3149681" y="3336458"/>
            <a:ext cx="3466241" cy="216000"/>
            <a:chOff x="2845562" y="3133017"/>
            <a:chExt cx="3466241" cy="1404000"/>
          </a:xfrm>
        </p:grpSpPr>
        <p:grpSp>
          <p:nvGrpSpPr>
            <p:cNvPr id="331" name="그룹 330"/>
            <p:cNvGrpSpPr/>
            <p:nvPr/>
          </p:nvGrpSpPr>
          <p:grpSpPr>
            <a:xfrm>
              <a:off x="3197900" y="3133017"/>
              <a:ext cx="3113903" cy="1404000"/>
              <a:chOff x="3543807" y="2126338"/>
              <a:chExt cx="3113903" cy="1404000"/>
            </a:xfrm>
          </p:grpSpPr>
          <p:cxnSp>
            <p:nvCxnSpPr>
              <p:cNvPr id="337" name="직선 연결선 8"/>
              <p:cNvCxnSpPr/>
              <p:nvPr/>
            </p:nvCxnSpPr>
            <p:spPr>
              <a:xfrm rot="5400000">
                <a:off x="2842601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8"/>
              <p:cNvCxnSpPr/>
              <p:nvPr/>
            </p:nvCxnSpPr>
            <p:spPr>
              <a:xfrm rot="5400000">
                <a:off x="3880039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8"/>
              <p:cNvCxnSpPr/>
              <p:nvPr/>
            </p:nvCxnSpPr>
            <p:spPr>
              <a:xfrm rot="5400000">
                <a:off x="4917477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8"/>
              <p:cNvCxnSpPr/>
              <p:nvPr/>
            </p:nvCxnSpPr>
            <p:spPr>
              <a:xfrm rot="5400000">
                <a:off x="5954916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2845562" y="3133017"/>
              <a:ext cx="3113903" cy="1404000"/>
              <a:chOff x="3543807" y="2126338"/>
              <a:chExt cx="3113903" cy="1404000"/>
            </a:xfrm>
          </p:grpSpPr>
          <p:cxnSp>
            <p:nvCxnSpPr>
              <p:cNvPr id="333" name="직선 연결선 8"/>
              <p:cNvCxnSpPr/>
              <p:nvPr/>
            </p:nvCxnSpPr>
            <p:spPr>
              <a:xfrm rot="5400000">
                <a:off x="2842601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8"/>
              <p:cNvCxnSpPr/>
              <p:nvPr/>
            </p:nvCxnSpPr>
            <p:spPr>
              <a:xfrm rot="5400000">
                <a:off x="3880039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8"/>
              <p:cNvCxnSpPr/>
              <p:nvPr/>
            </p:nvCxnSpPr>
            <p:spPr>
              <a:xfrm rot="5400000">
                <a:off x="4917477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8"/>
              <p:cNvCxnSpPr/>
              <p:nvPr/>
            </p:nvCxnSpPr>
            <p:spPr>
              <a:xfrm rot="5400000">
                <a:off x="5954916" y="2827544"/>
                <a:ext cx="140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1" name="직선 연결선 340"/>
          <p:cNvCxnSpPr/>
          <p:nvPr/>
        </p:nvCxnSpPr>
        <p:spPr>
          <a:xfrm flipH="1">
            <a:off x="600965" y="3607695"/>
            <a:ext cx="77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3438970" y="4045750"/>
            <a:ext cx="302839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11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선발자 투입 후 정기적 업무 수행능력 평가</a:t>
            </a:r>
            <a:endParaRPr lang="ko-KR" altLang="en-US" sz="11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1038339" y="6023130"/>
            <a:ext cx="176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1038339" y="5645625"/>
            <a:ext cx="176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1038339" y="5284899"/>
            <a:ext cx="176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00883" y="4907394"/>
            <a:ext cx="2196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 rot="5400000">
            <a:off x="-393361" y="5435503"/>
            <a:ext cx="198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 rot="5400000">
            <a:off x="276867" y="5655761"/>
            <a:ext cx="15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1037982" y="4798180"/>
            <a:ext cx="17331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4</a:t>
            </a:r>
            <a:r>
              <a:rPr lang="ko-KR" altLang="en-US" sz="1000" dirty="0" smtClean="0">
                <a:solidFill>
                  <a:prstClr val="black"/>
                </a:solidFill>
              </a:rPr>
              <a:t>차 평가항목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- CONTENTS</a:t>
            </a:r>
          </a:p>
          <a:p>
            <a:pPr lvl="0">
              <a:lnSpc>
                <a:spcPct val="25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3</a:t>
            </a:r>
            <a:r>
              <a:rPr lang="ko-KR" altLang="en-US" sz="1000" dirty="0" smtClean="0">
                <a:solidFill>
                  <a:prstClr val="black"/>
                </a:solidFill>
              </a:rPr>
              <a:t>차 평가항목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- CONTENTS</a:t>
            </a:r>
          </a:p>
          <a:p>
            <a:pPr lvl="0">
              <a:lnSpc>
                <a:spcPct val="25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2</a:t>
            </a:r>
            <a:r>
              <a:rPr lang="ko-KR" altLang="en-US" sz="1000" dirty="0" smtClean="0">
                <a:solidFill>
                  <a:prstClr val="black"/>
                </a:solidFill>
              </a:rPr>
              <a:t>차 평가항목</a:t>
            </a:r>
            <a:r>
              <a:rPr lang="en-US" altLang="ko-KR" sz="1000" dirty="0" smtClean="0">
                <a:solidFill>
                  <a:prstClr val="black"/>
                </a:solidFill>
              </a:rPr>
              <a:t>- </a:t>
            </a:r>
            <a:r>
              <a:rPr lang="en-US" altLang="ko-KR" sz="1000" dirty="0">
                <a:solidFill>
                  <a:prstClr val="black"/>
                </a:solidFill>
              </a:rPr>
              <a:t>CONTENTS</a:t>
            </a:r>
          </a:p>
          <a:p>
            <a:pPr lvl="0">
              <a:lnSpc>
                <a:spcPct val="250000"/>
              </a:lnSpc>
            </a:pPr>
            <a:r>
              <a:rPr lang="en-US" altLang="ko-KR" sz="1000" dirty="0" smtClean="0">
                <a:solidFill>
                  <a:prstClr val="black"/>
                </a:solidFill>
              </a:rPr>
              <a:t>1</a:t>
            </a:r>
            <a:r>
              <a:rPr lang="ko-KR" altLang="en-US" sz="1000" dirty="0" smtClean="0">
                <a:solidFill>
                  <a:prstClr val="black"/>
                </a:solidFill>
              </a:rPr>
              <a:t>차 평가항목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</a:rPr>
              <a:t>- CONTENTS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44768" y="5194391"/>
            <a:ext cx="3385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교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육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용</a:t>
            </a:r>
            <a:endParaRPr lang="ko-KR" altLang="en-US" sz="1200" b="1" dirty="0"/>
          </a:p>
        </p:txBody>
      </p:sp>
      <p:sp>
        <p:nvSpPr>
          <p:cNvPr id="352" name="TextBox 351"/>
          <p:cNvSpPr txBox="1"/>
          <p:nvPr/>
        </p:nvSpPr>
        <p:spPr>
          <a:xfrm>
            <a:off x="3021468" y="4582645"/>
            <a:ext cx="381867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1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ko-KR" altLang="en-US" sz="11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차에 걸친 철저한 평가 진행을 통해 선발자 업무 투입</a:t>
            </a:r>
            <a:endParaRPr lang="ko-KR" altLang="en-US" sz="11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353" name="직선 연결선 352"/>
          <p:cNvCxnSpPr/>
          <p:nvPr/>
        </p:nvCxnSpPr>
        <p:spPr>
          <a:xfrm flipH="1">
            <a:off x="6946232" y="6023724"/>
            <a:ext cx="43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flipH="1">
            <a:off x="6605820" y="5646219"/>
            <a:ext cx="10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flipH="1">
            <a:off x="6605820" y="5277104"/>
            <a:ext cx="133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flipH="1">
            <a:off x="6605820" y="4916377"/>
            <a:ext cx="1620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-3120000" flipH="1">
            <a:off x="7175169" y="6124181"/>
            <a:ext cx="25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-3120000" flipH="1">
            <a:off x="7448649" y="5746676"/>
            <a:ext cx="25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-3120000" flipH="1">
            <a:off x="7726012" y="5369172"/>
            <a:ext cx="25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 rot="3120000" flipH="1" flipV="1">
            <a:off x="8017063" y="4815410"/>
            <a:ext cx="252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직사각형 360"/>
          <p:cNvSpPr/>
          <p:nvPr/>
        </p:nvSpPr>
        <p:spPr>
          <a:xfrm>
            <a:off x="7348907" y="5935460"/>
            <a:ext cx="10807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평가 하위자 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업무투입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직선 연결선 361"/>
          <p:cNvCxnSpPr/>
          <p:nvPr/>
        </p:nvCxnSpPr>
        <p:spPr>
          <a:xfrm flipH="1">
            <a:off x="600965" y="3297302"/>
            <a:ext cx="77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직사각형 362"/>
          <p:cNvSpPr/>
          <p:nvPr/>
        </p:nvSpPr>
        <p:spPr>
          <a:xfrm>
            <a:off x="2912148" y="3604407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선발인력 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64" name="직사각형 363"/>
          <p:cNvSpPr/>
          <p:nvPr/>
        </p:nvSpPr>
        <p:spPr>
          <a:xfrm>
            <a:off x="3952383" y="3604407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선발인력 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365" name="직사각형 364"/>
          <p:cNvSpPr/>
          <p:nvPr/>
        </p:nvSpPr>
        <p:spPr>
          <a:xfrm>
            <a:off x="4975840" y="3604407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선발인력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366" name="직사각형 365"/>
          <p:cNvSpPr/>
          <p:nvPr/>
        </p:nvSpPr>
        <p:spPr>
          <a:xfrm>
            <a:off x="5999297" y="3604407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선발인력 </a:t>
            </a:r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cxnSp>
        <p:nvCxnSpPr>
          <p:cNvPr id="367" name="직선 연결선 366"/>
          <p:cNvCxnSpPr/>
          <p:nvPr/>
        </p:nvCxnSpPr>
        <p:spPr>
          <a:xfrm flipH="1">
            <a:off x="600965" y="2558592"/>
            <a:ext cx="77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그룹 414"/>
          <p:cNvGrpSpPr/>
          <p:nvPr/>
        </p:nvGrpSpPr>
        <p:grpSpPr>
          <a:xfrm>
            <a:off x="2903759" y="2643182"/>
            <a:ext cx="809543" cy="525233"/>
            <a:chOff x="2903759" y="2643182"/>
            <a:chExt cx="809543" cy="525233"/>
          </a:xfrm>
        </p:grpSpPr>
        <p:cxnSp>
          <p:nvCxnSpPr>
            <p:cNvPr id="388" name="직선 연결선 387"/>
            <p:cNvCxnSpPr/>
            <p:nvPr/>
          </p:nvCxnSpPr>
          <p:spPr>
            <a:xfrm flipV="1">
              <a:off x="2952750" y="2978150"/>
              <a:ext cx="365125" cy="1428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/>
            <p:cNvCxnSpPr/>
            <p:nvPr/>
          </p:nvCxnSpPr>
          <p:spPr>
            <a:xfrm rot="10800000" flipV="1">
              <a:off x="3314702" y="2692400"/>
              <a:ext cx="346077" cy="28257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그룹 370"/>
            <p:cNvGrpSpPr/>
            <p:nvPr/>
          </p:nvGrpSpPr>
          <p:grpSpPr>
            <a:xfrm>
              <a:off x="2903759" y="2643182"/>
              <a:ext cx="809543" cy="525233"/>
              <a:chOff x="2903759" y="2643182"/>
              <a:chExt cx="809543" cy="525233"/>
            </a:xfrm>
          </p:grpSpPr>
          <p:sp>
            <p:nvSpPr>
              <p:cNvPr id="208" name="타원 9"/>
              <p:cNvSpPr/>
              <p:nvPr/>
            </p:nvSpPr>
            <p:spPr>
              <a:xfrm>
                <a:off x="2903759" y="3063547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9"/>
              <p:cNvSpPr/>
              <p:nvPr/>
            </p:nvSpPr>
            <p:spPr>
              <a:xfrm>
                <a:off x="3256096" y="2928934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9"/>
              <p:cNvSpPr/>
              <p:nvPr/>
            </p:nvSpPr>
            <p:spPr>
              <a:xfrm>
                <a:off x="3608434" y="2643182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6" name="그룹 415"/>
          <p:cNvGrpSpPr/>
          <p:nvPr/>
        </p:nvGrpSpPr>
        <p:grpSpPr>
          <a:xfrm>
            <a:off x="3952383" y="2752628"/>
            <a:ext cx="809543" cy="319182"/>
            <a:chOff x="3952383" y="2752628"/>
            <a:chExt cx="809543" cy="319182"/>
          </a:xfrm>
        </p:grpSpPr>
        <p:cxnSp>
          <p:nvCxnSpPr>
            <p:cNvPr id="395" name="직선 연결선 394"/>
            <p:cNvCxnSpPr/>
            <p:nvPr/>
          </p:nvCxnSpPr>
          <p:spPr>
            <a:xfrm>
              <a:off x="4005263" y="2905124"/>
              <a:ext cx="347662" cy="109539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/>
            <p:nvPr/>
          </p:nvCxnSpPr>
          <p:spPr>
            <a:xfrm flipV="1">
              <a:off x="4362450" y="2805113"/>
              <a:ext cx="347663" cy="214312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그룹 383"/>
            <p:cNvGrpSpPr/>
            <p:nvPr/>
          </p:nvGrpSpPr>
          <p:grpSpPr>
            <a:xfrm>
              <a:off x="3952383" y="2752628"/>
              <a:ext cx="809543" cy="319182"/>
              <a:chOff x="3952383" y="2752628"/>
              <a:chExt cx="809543" cy="319182"/>
            </a:xfrm>
          </p:grpSpPr>
          <p:sp>
            <p:nvSpPr>
              <p:cNvPr id="373" name="타원 9"/>
              <p:cNvSpPr/>
              <p:nvPr/>
            </p:nvSpPr>
            <p:spPr>
              <a:xfrm>
                <a:off x="3952383" y="2857496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9"/>
              <p:cNvSpPr/>
              <p:nvPr/>
            </p:nvSpPr>
            <p:spPr>
              <a:xfrm>
                <a:off x="4304720" y="2966942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9"/>
              <p:cNvSpPr/>
              <p:nvPr/>
            </p:nvSpPr>
            <p:spPr>
              <a:xfrm>
                <a:off x="4657058" y="2752628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7" name="그룹 416"/>
          <p:cNvGrpSpPr/>
          <p:nvPr/>
        </p:nvGrpSpPr>
        <p:grpSpPr>
          <a:xfrm>
            <a:off x="4992618" y="2824066"/>
            <a:ext cx="809543" cy="424050"/>
            <a:chOff x="4992618" y="2824066"/>
            <a:chExt cx="809543" cy="424050"/>
          </a:xfrm>
        </p:grpSpPr>
        <p:cxnSp>
          <p:nvCxnSpPr>
            <p:cNvPr id="402" name="직선 연결선 401"/>
            <p:cNvCxnSpPr/>
            <p:nvPr/>
          </p:nvCxnSpPr>
          <p:spPr>
            <a:xfrm flipV="1">
              <a:off x="5045076" y="3089275"/>
              <a:ext cx="352427" cy="11112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/>
            <p:cNvCxnSpPr/>
            <p:nvPr/>
          </p:nvCxnSpPr>
          <p:spPr>
            <a:xfrm rot="10800000" flipV="1">
              <a:off x="5394324" y="2876550"/>
              <a:ext cx="355604" cy="21272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그룹 384"/>
            <p:cNvGrpSpPr/>
            <p:nvPr/>
          </p:nvGrpSpPr>
          <p:grpSpPr>
            <a:xfrm>
              <a:off x="4992618" y="2824066"/>
              <a:ext cx="809543" cy="424050"/>
              <a:chOff x="4992618" y="2824066"/>
              <a:chExt cx="809543" cy="424050"/>
            </a:xfrm>
          </p:grpSpPr>
          <p:sp>
            <p:nvSpPr>
              <p:cNvPr id="377" name="타원 9"/>
              <p:cNvSpPr/>
              <p:nvPr/>
            </p:nvSpPr>
            <p:spPr>
              <a:xfrm>
                <a:off x="4992618" y="3143248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9"/>
              <p:cNvSpPr/>
              <p:nvPr/>
            </p:nvSpPr>
            <p:spPr>
              <a:xfrm>
                <a:off x="5344955" y="3038380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9"/>
              <p:cNvSpPr/>
              <p:nvPr/>
            </p:nvSpPr>
            <p:spPr>
              <a:xfrm>
                <a:off x="5697293" y="2824066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8" name="그룹 417"/>
          <p:cNvGrpSpPr/>
          <p:nvPr/>
        </p:nvGrpSpPr>
        <p:grpSpPr>
          <a:xfrm>
            <a:off x="6032853" y="2681190"/>
            <a:ext cx="809543" cy="390620"/>
            <a:chOff x="6032853" y="2681190"/>
            <a:chExt cx="809543" cy="390620"/>
          </a:xfrm>
        </p:grpSpPr>
        <p:cxnSp>
          <p:nvCxnSpPr>
            <p:cNvPr id="408" name="직선 연결선 407"/>
            <p:cNvCxnSpPr/>
            <p:nvPr/>
          </p:nvCxnSpPr>
          <p:spPr>
            <a:xfrm>
              <a:off x="6083302" y="2765424"/>
              <a:ext cx="355598" cy="254001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/>
            <p:cNvCxnSpPr/>
            <p:nvPr/>
          </p:nvCxnSpPr>
          <p:spPr>
            <a:xfrm flipV="1">
              <a:off x="6435725" y="2730501"/>
              <a:ext cx="355600" cy="288924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그룹 385"/>
            <p:cNvGrpSpPr/>
            <p:nvPr/>
          </p:nvGrpSpPr>
          <p:grpSpPr>
            <a:xfrm>
              <a:off x="6032853" y="2681190"/>
              <a:ext cx="809543" cy="390620"/>
              <a:chOff x="6032853" y="2681190"/>
              <a:chExt cx="809543" cy="390620"/>
            </a:xfrm>
          </p:grpSpPr>
          <p:sp>
            <p:nvSpPr>
              <p:cNvPr id="381" name="타원 9"/>
              <p:cNvSpPr/>
              <p:nvPr/>
            </p:nvSpPr>
            <p:spPr>
              <a:xfrm>
                <a:off x="6032853" y="2714620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9"/>
              <p:cNvSpPr/>
              <p:nvPr/>
            </p:nvSpPr>
            <p:spPr>
              <a:xfrm>
                <a:off x="6385190" y="2966942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9"/>
              <p:cNvSpPr/>
              <p:nvPr/>
            </p:nvSpPr>
            <p:spPr>
              <a:xfrm>
                <a:off x="6737528" y="2681190"/>
                <a:ext cx="104868" cy="10486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2" name="그룹 461"/>
          <p:cNvGrpSpPr/>
          <p:nvPr/>
        </p:nvGrpSpPr>
        <p:grpSpPr>
          <a:xfrm>
            <a:off x="2818782" y="2410129"/>
            <a:ext cx="997907" cy="293056"/>
            <a:chOff x="2818782" y="2410129"/>
            <a:chExt cx="997907" cy="293056"/>
          </a:xfrm>
        </p:grpSpPr>
        <p:sp>
          <p:nvSpPr>
            <p:cNvPr id="459" name="막힌 원호 458"/>
            <p:cNvSpPr/>
            <p:nvPr/>
          </p:nvSpPr>
          <p:spPr>
            <a:xfrm>
              <a:off x="2818782" y="2410129"/>
              <a:ext cx="293056" cy="293056"/>
            </a:xfrm>
            <a:prstGeom prst="blockArc">
              <a:avLst>
                <a:gd name="adj1" fmla="val 13579556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0" name="막힌 원호 459"/>
            <p:cNvSpPr/>
            <p:nvPr/>
          </p:nvSpPr>
          <p:spPr>
            <a:xfrm>
              <a:off x="3175970" y="2410129"/>
              <a:ext cx="293056" cy="293056"/>
            </a:xfrm>
            <a:prstGeom prst="blockArc">
              <a:avLst>
                <a:gd name="adj1" fmla="val 9776493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1" name="막힌 원호 460"/>
            <p:cNvSpPr/>
            <p:nvPr/>
          </p:nvSpPr>
          <p:spPr>
            <a:xfrm>
              <a:off x="3523633" y="2410129"/>
              <a:ext cx="293056" cy="293056"/>
            </a:xfrm>
            <a:prstGeom prst="blockArc">
              <a:avLst>
                <a:gd name="adj1" fmla="val 8136606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그룹 466"/>
          <p:cNvGrpSpPr/>
          <p:nvPr/>
        </p:nvGrpSpPr>
        <p:grpSpPr>
          <a:xfrm>
            <a:off x="3857007" y="2410129"/>
            <a:ext cx="997907" cy="293056"/>
            <a:chOff x="3857007" y="2410129"/>
            <a:chExt cx="997907" cy="293056"/>
          </a:xfrm>
        </p:grpSpPr>
        <p:sp>
          <p:nvSpPr>
            <p:cNvPr id="464" name="막힌 원호 463"/>
            <p:cNvSpPr/>
            <p:nvPr/>
          </p:nvSpPr>
          <p:spPr>
            <a:xfrm>
              <a:off x="3857007" y="2410129"/>
              <a:ext cx="293056" cy="293056"/>
            </a:xfrm>
            <a:prstGeom prst="blockArc">
              <a:avLst>
                <a:gd name="adj1" fmla="val 14993400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5" name="막힌 원호 464"/>
            <p:cNvSpPr/>
            <p:nvPr/>
          </p:nvSpPr>
          <p:spPr>
            <a:xfrm>
              <a:off x="4214195" y="2410129"/>
              <a:ext cx="293056" cy="293056"/>
            </a:xfrm>
            <a:prstGeom prst="blockArc">
              <a:avLst>
                <a:gd name="adj1" fmla="val 12705950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6" name="막힌 원호 465"/>
            <p:cNvSpPr/>
            <p:nvPr/>
          </p:nvSpPr>
          <p:spPr>
            <a:xfrm>
              <a:off x="4561858" y="2410129"/>
              <a:ext cx="293056" cy="293056"/>
            </a:xfrm>
            <a:prstGeom prst="blockArc">
              <a:avLst>
                <a:gd name="adj1" fmla="val 6405419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2" name="그룹 471"/>
          <p:cNvGrpSpPr/>
          <p:nvPr/>
        </p:nvGrpSpPr>
        <p:grpSpPr>
          <a:xfrm>
            <a:off x="4890470" y="2410129"/>
            <a:ext cx="997907" cy="293056"/>
            <a:chOff x="4890470" y="2410129"/>
            <a:chExt cx="997907" cy="293056"/>
          </a:xfrm>
        </p:grpSpPr>
        <p:sp>
          <p:nvSpPr>
            <p:cNvPr id="469" name="막힌 원호 468"/>
            <p:cNvSpPr/>
            <p:nvPr/>
          </p:nvSpPr>
          <p:spPr>
            <a:xfrm>
              <a:off x="4890470" y="2410129"/>
              <a:ext cx="293056" cy="293056"/>
            </a:xfrm>
            <a:prstGeom prst="blockArc">
              <a:avLst>
                <a:gd name="adj1" fmla="val 16131177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0" name="막힌 원호 469"/>
            <p:cNvSpPr/>
            <p:nvPr/>
          </p:nvSpPr>
          <p:spPr>
            <a:xfrm>
              <a:off x="5247658" y="2410129"/>
              <a:ext cx="293056" cy="293056"/>
            </a:xfrm>
            <a:prstGeom prst="blockArc">
              <a:avLst>
                <a:gd name="adj1" fmla="val 9803433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1" name="막힌 원호 470"/>
            <p:cNvSpPr/>
            <p:nvPr/>
          </p:nvSpPr>
          <p:spPr>
            <a:xfrm>
              <a:off x="5595321" y="2410129"/>
              <a:ext cx="293056" cy="293056"/>
            </a:xfrm>
            <a:prstGeom prst="blockArc">
              <a:avLst>
                <a:gd name="adj1" fmla="val 3450181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3" name="그룹 472"/>
          <p:cNvGrpSpPr/>
          <p:nvPr/>
        </p:nvGrpSpPr>
        <p:grpSpPr>
          <a:xfrm>
            <a:off x="5928695" y="2410129"/>
            <a:ext cx="997907" cy="293056"/>
            <a:chOff x="4890470" y="2410129"/>
            <a:chExt cx="997907" cy="293056"/>
          </a:xfrm>
        </p:grpSpPr>
        <p:sp>
          <p:nvSpPr>
            <p:cNvPr id="474" name="막힌 원호 473"/>
            <p:cNvSpPr/>
            <p:nvPr/>
          </p:nvSpPr>
          <p:spPr>
            <a:xfrm>
              <a:off x="4890470" y="2410129"/>
              <a:ext cx="293056" cy="293056"/>
            </a:xfrm>
            <a:prstGeom prst="blockArc">
              <a:avLst>
                <a:gd name="adj1" fmla="val 13827515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5" name="막힌 원호 474"/>
            <p:cNvSpPr/>
            <p:nvPr/>
          </p:nvSpPr>
          <p:spPr>
            <a:xfrm>
              <a:off x="5247658" y="2410129"/>
              <a:ext cx="293056" cy="293056"/>
            </a:xfrm>
            <a:prstGeom prst="blockArc">
              <a:avLst>
                <a:gd name="adj1" fmla="val 3728839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6" name="막힌 원호 475"/>
            <p:cNvSpPr/>
            <p:nvPr/>
          </p:nvSpPr>
          <p:spPr>
            <a:xfrm>
              <a:off x="5595321" y="2410129"/>
              <a:ext cx="293056" cy="293056"/>
            </a:xfrm>
            <a:prstGeom prst="blockArc">
              <a:avLst>
                <a:gd name="adj1" fmla="val 9235883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77" name="직선 연결선 476"/>
          <p:cNvCxnSpPr/>
          <p:nvPr/>
        </p:nvCxnSpPr>
        <p:spPr>
          <a:xfrm rot="5400000">
            <a:off x="-105361" y="3251591"/>
            <a:ext cx="14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/>
          <p:cNvCxnSpPr/>
          <p:nvPr/>
        </p:nvCxnSpPr>
        <p:spPr>
          <a:xfrm rot="5400000">
            <a:off x="7604122" y="3251591"/>
            <a:ext cx="140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그룹 481"/>
          <p:cNvGrpSpPr/>
          <p:nvPr/>
        </p:nvGrpSpPr>
        <p:grpSpPr>
          <a:xfrm>
            <a:off x="2786050" y="3332395"/>
            <a:ext cx="1087827" cy="253916"/>
            <a:chOff x="2786050" y="3332395"/>
            <a:chExt cx="1087827" cy="253916"/>
          </a:xfrm>
        </p:grpSpPr>
        <p:sp>
          <p:nvSpPr>
            <p:cNvPr id="479" name="TextBox 478"/>
            <p:cNvSpPr txBox="1"/>
            <p:nvPr/>
          </p:nvSpPr>
          <p:spPr>
            <a:xfrm>
              <a:off x="2786050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M1</a:t>
              </a:r>
              <a:endParaRPr lang="ko-KR" altLang="en-US" sz="10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3139046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M2</a:t>
              </a:r>
              <a:endParaRPr lang="ko-KR" altLang="en-US" sz="1000" dirty="0"/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3492041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M3</a:t>
              </a:r>
              <a:endParaRPr lang="ko-KR" altLang="en-US" sz="1000" dirty="0"/>
            </a:p>
          </p:txBody>
        </p:sp>
      </p:grpSp>
      <p:grpSp>
        <p:nvGrpSpPr>
          <p:cNvPr id="483" name="그룹 482"/>
          <p:cNvGrpSpPr/>
          <p:nvPr/>
        </p:nvGrpSpPr>
        <p:grpSpPr>
          <a:xfrm>
            <a:off x="3826285" y="3332395"/>
            <a:ext cx="1087827" cy="253916"/>
            <a:chOff x="2786050" y="3332395"/>
            <a:chExt cx="1087827" cy="253916"/>
          </a:xfrm>
        </p:grpSpPr>
        <p:sp>
          <p:nvSpPr>
            <p:cNvPr id="484" name="TextBox 483"/>
            <p:cNvSpPr txBox="1"/>
            <p:nvPr/>
          </p:nvSpPr>
          <p:spPr>
            <a:xfrm>
              <a:off x="2786050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M1</a:t>
              </a:r>
              <a:endParaRPr lang="ko-KR" altLang="en-US" sz="10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139046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M2</a:t>
              </a:r>
              <a:endParaRPr lang="ko-KR" altLang="en-US" sz="10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492041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M3</a:t>
              </a:r>
              <a:endParaRPr lang="ko-KR" altLang="en-US" sz="1000" dirty="0"/>
            </a:p>
          </p:txBody>
        </p:sp>
      </p:grpSp>
      <p:grpSp>
        <p:nvGrpSpPr>
          <p:cNvPr id="487" name="그룹 486"/>
          <p:cNvGrpSpPr/>
          <p:nvPr/>
        </p:nvGrpSpPr>
        <p:grpSpPr>
          <a:xfrm>
            <a:off x="4858131" y="3332395"/>
            <a:ext cx="1087827" cy="253916"/>
            <a:chOff x="2786050" y="3332395"/>
            <a:chExt cx="1087827" cy="253916"/>
          </a:xfrm>
        </p:grpSpPr>
        <p:sp>
          <p:nvSpPr>
            <p:cNvPr id="488" name="TextBox 487"/>
            <p:cNvSpPr txBox="1"/>
            <p:nvPr/>
          </p:nvSpPr>
          <p:spPr>
            <a:xfrm>
              <a:off x="2786050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M1</a:t>
              </a:r>
              <a:endParaRPr lang="ko-KR" altLang="en-US" sz="1000" dirty="0"/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3139046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M2</a:t>
              </a:r>
              <a:endParaRPr lang="ko-KR" altLang="en-US" sz="1000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492041" y="3332395"/>
              <a:ext cx="381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M3</a:t>
              </a:r>
              <a:endParaRPr lang="ko-KR" altLang="en-US" sz="1000" dirty="0"/>
            </a:p>
          </p:txBody>
        </p:sp>
      </p:grpSp>
      <p:sp>
        <p:nvSpPr>
          <p:cNvPr id="492" name="TextBox 491"/>
          <p:cNvSpPr txBox="1"/>
          <p:nvPr/>
        </p:nvSpPr>
        <p:spPr>
          <a:xfrm>
            <a:off x="5898366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M1</a:t>
            </a:r>
            <a:endParaRPr lang="ko-KR" altLang="en-US" sz="1000" dirty="0"/>
          </a:p>
        </p:txBody>
      </p:sp>
      <p:sp>
        <p:nvSpPr>
          <p:cNvPr id="493" name="TextBox 492"/>
          <p:cNvSpPr txBox="1"/>
          <p:nvPr/>
        </p:nvSpPr>
        <p:spPr>
          <a:xfrm>
            <a:off x="6251362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M2</a:t>
            </a:r>
            <a:endParaRPr lang="ko-KR" altLang="en-US" sz="1000" dirty="0"/>
          </a:p>
        </p:txBody>
      </p:sp>
      <p:sp>
        <p:nvSpPr>
          <p:cNvPr id="494" name="TextBox 493"/>
          <p:cNvSpPr txBox="1"/>
          <p:nvPr/>
        </p:nvSpPr>
        <p:spPr>
          <a:xfrm>
            <a:off x="6604357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M3</a:t>
            </a:r>
            <a:endParaRPr lang="ko-KR" altLang="en-US" sz="1000" dirty="0"/>
          </a:p>
        </p:txBody>
      </p:sp>
      <p:cxnSp>
        <p:nvCxnSpPr>
          <p:cNvPr id="497" name="직선 연결선 496"/>
          <p:cNvCxnSpPr/>
          <p:nvPr/>
        </p:nvCxnSpPr>
        <p:spPr>
          <a:xfrm rot="5400000">
            <a:off x="978165" y="3076966"/>
            <a:ext cx="10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/>
          <p:cNvSpPr/>
          <p:nvPr/>
        </p:nvSpPr>
        <p:spPr>
          <a:xfrm>
            <a:off x="643652" y="3315257"/>
            <a:ext cx="8160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/>
              <a:t>업무기간</a:t>
            </a:r>
            <a:endParaRPr lang="ko-KR" altLang="en-US" sz="1050" b="1" dirty="0"/>
          </a:p>
        </p:txBody>
      </p:sp>
      <p:sp>
        <p:nvSpPr>
          <p:cNvPr id="499" name="직사각형 498"/>
          <p:cNvSpPr/>
          <p:nvPr/>
        </p:nvSpPr>
        <p:spPr>
          <a:xfrm>
            <a:off x="1609028" y="3323646"/>
            <a:ext cx="10509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2009.3~5 (3M)</a:t>
            </a:r>
            <a:endParaRPr lang="ko-KR" altLang="en-US" sz="1050" dirty="0"/>
          </a:p>
        </p:txBody>
      </p:sp>
      <p:sp>
        <p:nvSpPr>
          <p:cNvPr id="500" name="직사각형 499"/>
          <p:cNvSpPr/>
          <p:nvPr/>
        </p:nvSpPr>
        <p:spPr>
          <a:xfrm>
            <a:off x="643652" y="2803529"/>
            <a:ext cx="8160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/>
              <a:t>평가항목</a:t>
            </a:r>
            <a:endParaRPr lang="ko-KR" altLang="en-US" sz="1050" b="1" dirty="0"/>
          </a:p>
        </p:txBody>
      </p:sp>
      <p:sp>
        <p:nvSpPr>
          <p:cNvPr id="501" name="막힌 원호 500"/>
          <p:cNvSpPr/>
          <p:nvPr/>
        </p:nvSpPr>
        <p:spPr>
          <a:xfrm>
            <a:off x="1586868" y="2622311"/>
            <a:ext cx="180000" cy="180000"/>
          </a:xfrm>
          <a:prstGeom prst="blockArc">
            <a:avLst>
              <a:gd name="adj1" fmla="val 2672737"/>
              <a:gd name="adj2" fmla="val 11430"/>
              <a:gd name="adj3" fmla="val 2618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04" name="그룹 503"/>
          <p:cNvGrpSpPr/>
          <p:nvPr/>
        </p:nvGrpSpPr>
        <p:grpSpPr>
          <a:xfrm rot="5400000">
            <a:off x="1575462" y="2862944"/>
            <a:ext cx="200227" cy="220685"/>
            <a:chOff x="3334279" y="3217839"/>
            <a:chExt cx="282774" cy="220685"/>
          </a:xfrm>
        </p:grpSpPr>
        <p:sp>
          <p:nvSpPr>
            <p:cNvPr id="502" name="직사각형 2"/>
            <p:cNvSpPr/>
            <p:nvPr/>
          </p:nvSpPr>
          <p:spPr>
            <a:xfrm>
              <a:off x="3334280" y="3217839"/>
              <a:ext cx="282773" cy="173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3334279" y="3390863"/>
              <a:ext cx="282773" cy="47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6" name="직선 연결선 505"/>
          <p:cNvCxnSpPr/>
          <p:nvPr/>
        </p:nvCxnSpPr>
        <p:spPr>
          <a:xfrm flipV="1">
            <a:off x="1574800" y="3175000"/>
            <a:ext cx="190500" cy="635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타원 9"/>
          <p:cNvSpPr/>
          <p:nvPr/>
        </p:nvSpPr>
        <p:spPr>
          <a:xfrm>
            <a:off x="1519216" y="3122518"/>
            <a:ext cx="104868" cy="10486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타원 9"/>
          <p:cNvSpPr/>
          <p:nvPr/>
        </p:nvSpPr>
        <p:spPr>
          <a:xfrm>
            <a:off x="1714480" y="3122518"/>
            <a:ext cx="104868" cy="10486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직사각형 513"/>
          <p:cNvSpPr/>
          <p:nvPr/>
        </p:nvSpPr>
        <p:spPr>
          <a:xfrm>
            <a:off x="1887141" y="2537395"/>
            <a:ext cx="827471" cy="755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</a:rPr>
              <a:t>평가항목 </a:t>
            </a:r>
            <a:r>
              <a:rPr lang="en-US" altLang="ko-KR" sz="1000" dirty="0" smtClean="0">
                <a:solidFill>
                  <a:prstClr val="black"/>
                </a:solidFill>
              </a:rPr>
              <a:t>A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</a:rPr>
              <a:t>평가항목 </a:t>
            </a:r>
            <a:r>
              <a:rPr lang="en-US" altLang="ko-KR" sz="1000" dirty="0" smtClean="0">
                <a:solidFill>
                  <a:prstClr val="black"/>
                </a:solidFill>
              </a:rPr>
              <a:t>B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/>
                </a:solidFill>
              </a:rPr>
              <a:t>평가항목 </a:t>
            </a:r>
            <a:r>
              <a:rPr lang="en-US" altLang="ko-KR" sz="1000" dirty="0" smtClean="0">
                <a:solidFill>
                  <a:prstClr val="black"/>
                </a:solidFill>
              </a:rPr>
              <a:t>C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15" name="직사각형 514"/>
          <p:cNvSpPr/>
          <p:nvPr/>
        </p:nvSpPr>
        <p:spPr>
          <a:xfrm>
            <a:off x="1117351" y="3642428"/>
            <a:ext cx="10341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/>
              <a:t>최종선발인</a:t>
            </a:r>
            <a:r>
              <a:rPr lang="ko-KR" altLang="en-US" sz="1050" b="1" dirty="0" smtClean="0"/>
              <a:t>력</a:t>
            </a:r>
            <a:endParaRPr lang="ko-KR" altLang="en-US" sz="1050" b="1" dirty="0"/>
          </a:p>
        </p:txBody>
      </p:sp>
      <p:sp>
        <p:nvSpPr>
          <p:cNvPr id="517" name="TextBox 516"/>
          <p:cNvSpPr txBox="1"/>
          <p:nvPr/>
        </p:nvSpPr>
        <p:spPr>
          <a:xfrm>
            <a:off x="7047684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M1</a:t>
            </a:r>
            <a:endParaRPr lang="ko-KR" altLang="en-US" sz="1000" dirty="0"/>
          </a:p>
        </p:txBody>
      </p:sp>
      <p:sp>
        <p:nvSpPr>
          <p:cNvPr id="518" name="TextBox 517"/>
          <p:cNvSpPr txBox="1"/>
          <p:nvPr/>
        </p:nvSpPr>
        <p:spPr>
          <a:xfrm>
            <a:off x="7450988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M2</a:t>
            </a:r>
            <a:endParaRPr lang="ko-KR" altLang="en-US" sz="1000" dirty="0"/>
          </a:p>
        </p:txBody>
      </p:sp>
      <p:sp>
        <p:nvSpPr>
          <p:cNvPr id="519" name="TextBox 518"/>
          <p:cNvSpPr txBox="1"/>
          <p:nvPr/>
        </p:nvSpPr>
        <p:spPr>
          <a:xfrm>
            <a:off x="7858669" y="333239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M3</a:t>
            </a:r>
            <a:endParaRPr lang="ko-KR" altLang="en-US" sz="1000" dirty="0"/>
          </a:p>
        </p:txBody>
      </p:sp>
      <p:cxnSp>
        <p:nvCxnSpPr>
          <p:cNvPr id="520" name="직선 연결선 8"/>
          <p:cNvCxnSpPr/>
          <p:nvPr/>
        </p:nvCxnSpPr>
        <p:spPr>
          <a:xfrm rot="5400000">
            <a:off x="7071304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8"/>
          <p:cNvCxnSpPr/>
          <p:nvPr/>
        </p:nvCxnSpPr>
        <p:spPr>
          <a:xfrm rot="5400000">
            <a:off x="7499797" y="2933719"/>
            <a:ext cx="64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직사각형 523"/>
          <p:cNvSpPr/>
          <p:nvPr/>
        </p:nvSpPr>
        <p:spPr>
          <a:xfrm>
            <a:off x="6983372" y="3654741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평균 수행능력 향상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26" name="그룹 525"/>
          <p:cNvGrpSpPr/>
          <p:nvPr/>
        </p:nvGrpSpPr>
        <p:grpSpPr>
          <a:xfrm>
            <a:off x="7057594" y="2961314"/>
            <a:ext cx="282774" cy="324811"/>
            <a:chOff x="2208689" y="4660851"/>
            <a:chExt cx="508739" cy="736019"/>
          </a:xfrm>
        </p:grpSpPr>
        <p:sp>
          <p:nvSpPr>
            <p:cNvPr id="533" name="직사각형 2"/>
            <p:cNvSpPr/>
            <p:nvPr/>
          </p:nvSpPr>
          <p:spPr>
            <a:xfrm>
              <a:off x="2208691" y="4660851"/>
              <a:ext cx="508737" cy="6280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7474443" y="2869036"/>
            <a:ext cx="282774" cy="417090"/>
            <a:chOff x="2208689" y="4451748"/>
            <a:chExt cx="508739" cy="945122"/>
          </a:xfrm>
        </p:grpSpPr>
        <p:sp>
          <p:nvSpPr>
            <p:cNvPr id="531" name="직사각형 2"/>
            <p:cNvSpPr/>
            <p:nvPr/>
          </p:nvSpPr>
          <p:spPr>
            <a:xfrm>
              <a:off x="2208691" y="4451748"/>
              <a:ext cx="508737" cy="8371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/>
          <p:nvPr/>
        </p:nvGrpSpPr>
        <p:grpSpPr>
          <a:xfrm>
            <a:off x="7924175" y="2676088"/>
            <a:ext cx="282774" cy="610035"/>
            <a:chOff x="2208689" y="4014535"/>
            <a:chExt cx="508739" cy="1382335"/>
          </a:xfrm>
        </p:grpSpPr>
        <p:sp>
          <p:nvSpPr>
            <p:cNvPr id="529" name="직사각형 2"/>
            <p:cNvSpPr/>
            <p:nvPr/>
          </p:nvSpPr>
          <p:spPr>
            <a:xfrm>
              <a:off x="2208691" y="4014535"/>
              <a:ext cx="508737" cy="127433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6" name="직선 연결선 535"/>
          <p:cNvCxnSpPr/>
          <p:nvPr/>
        </p:nvCxnSpPr>
        <p:spPr>
          <a:xfrm flipV="1">
            <a:off x="7190649" y="2919369"/>
            <a:ext cx="426555" cy="13180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연결선 536"/>
          <p:cNvCxnSpPr/>
          <p:nvPr/>
        </p:nvCxnSpPr>
        <p:spPr>
          <a:xfrm flipV="1">
            <a:off x="7617204" y="2843868"/>
            <a:ext cx="436227" cy="7550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8" name="그룹 537"/>
          <p:cNvGrpSpPr/>
          <p:nvPr/>
        </p:nvGrpSpPr>
        <p:grpSpPr>
          <a:xfrm>
            <a:off x="7140200" y="2786058"/>
            <a:ext cx="965692" cy="319182"/>
            <a:chOff x="6032853" y="2500306"/>
            <a:chExt cx="965692" cy="319182"/>
          </a:xfrm>
        </p:grpSpPr>
        <p:sp>
          <p:nvSpPr>
            <p:cNvPr id="539" name="타원 9"/>
            <p:cNvSpPr/>
            <p:nvPr/>
          </p:nvSpPr>
          <p:spPr>
            <a:xfrm>
              <a:off x="6032853" y="2714620"/>
              <a:ext cx="104868" cy="10486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9"/>
            <p:cNvSpPr/>
            <p:nvPr/>
          </p:nvSpPr>
          <p:spPr>
            <a:xfrm>
              <a:off x="6456660" y="2571744"/>
              <a:ext cx="104868" cy="10486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9"/>
            <p:cNvSpPr/>
            <p:nvPr/>
          </p:nvSpPr>
          <p:spPr>
            <a:xfrm>
              <a:off x="6893677" y="2500306"/>
              <a:ext cx="104868" cy="10486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7020302" y="2410129"/>
            <a:ext cx="1178258" cy="293056"/>
            <a:chOff x="4899897" y="2410129"/>
            <a:chExt cx="1178258" cy="293056"/>
          </a:xfrm>
        </p:grpSpPr>
        <p:sp>
          <p:nvSpPr>
            <p:cNvPr id="546" name="막힌 원호 545"/>
            <p:cNvSpPr/>
            <p:nvPr/>
          </p:nvSpPr>
          <p:spPr>
            <a:xfrm>
              <a:off x="4899897" y="2410129"/>
              <a:ext cx="293056" cy="293056"/>
            </a:xfrm>
            <a:prstGeom prst="blockArc">
              <a:avLst>
                <a:gd name="adj1" fmla="val 11265680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7" name="막힌 원호 546"/>
            <p:cNvSpPr/>
            <p:nvPr/>
          </p:nvSpPr>
          <p:spPr>
            <a:xfrm>
              <a:off x="5335367" y="2410129"/>
              <a:ext cx="293056" cy="293056"/>
            </a:xfrm>
            <a:prstGeom prst="blockArc">
              <a:avLst>
                <a:gd name="adj1" fmla="val 7545295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8" name="막힌 원호 547"/>
            <p:cNvSpPr/>
            <p:nvPr/>
          </p:nvSpPr>
          <p:spPr>
            <a:xfrm>
              <a:off x="5785099" y="2410129"/>
              <a:ext cx="293056" cy="293056"/>
            </a:xfrm>
            <a:prstGeom prst="blockArc">
              <a:avLst>
                <a:gd name="adj1" fmla="val 2622055"/>
                <a:gd name="adj2" fmla="val 11430"/>
                <a:gd name="adj3" fmla="val 261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49" name="직사각형 548"/>
          <p:cNvSpPr/>
          <p:nvPr/>
        </p:nvSpPr>
        <p:spPr>
          <a:xfrm>
            <a:off x="6950294" y="2271860"/>
            <a:ext cx="1346417" cy="16680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/>
          <p:cNvSpPr txBox="1"/>
          <p:nvPr/>
        </p:nvSpPr>
        <p:spPr>
          <a:xfrm>
            <a:off x="3010198" y="1819656"/>
            <a:ext cx="309573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</a:t>
            </a:r>
            <a:r>
              <a:rPr lang="ko-KR" altLang="en-US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제품의 질적 </a:t>
            </a:r>
            <a:r>
              <a:rPr lang="ko-KR" altLang="en-US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수준 </a:t>
            </a:r>
            <a:r>
              <a:rPr lang="ko-KR" altLang="en-US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향상</a:t>
            </a:r>
            <a:r>
              <a:rPr lang="en-US" altLang="ko-KR" sz="16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</a:t>
            </a:r>
            <a:endParaRPr lang="ko-KR" altLang="en-US" sz="1600" b="1" spc="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337089" y="1357298"/>
            <a:ext cx="2469822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고객</a:t>
            </a:r>
            <a:r>
              <a:rPr lang="en-US" altLang="ko-KR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만족도</a:t>
            </a:r>
            <a:r>
              <a:rPr lang="en-US" altLang="ko-KR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향상</a:t>
            </a:r>
            <a:endParaRPr lang="ko-KR" altLang="en-US" sz="20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54" name="직선 연결선 553"/>
          <p:cNvCxnSpPr/>
          <p:nvPr/>
        </p:nvCxnSpPr>
        <p:spPr>
          <a:xfrm rot="5400000">
            <a:off x="3197824" y="1666521"/>
            <a:ext cx="25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/>
          <p:cNvCxnSpPr/>
          <p:nvPr/>
        </p:nvCxnSpPr>
        <p:spPr>
          <a:xfrm rot="5400000">
            <a:off x="5686500" y="1666521"/>
            <a:ext cx="25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/>
          <p:cNvCxnSpPr/>
          <p:nvPr/>
        </p:nvCxnSpPr>
        <p:spPr>
          <a:xfrm rot="5400000">
            <a:off x="1376706" y="1955375"/>
            <a:ext cx="576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/>
          <p:cNvCxnSpPr/>
          <p:nvPr/>
        </p:nvCxnSpPr>
        <p:spPr>
          <a:xfrm rot="5400000">
            <a:off x="7193044" y="1955375"/>
            <a:ext cx="576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93</Words>
  <Application>Microsoft Office PowerPoint</Application>
  <PresentationFormat>화면 슬라이드 쇼(4:3)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1_Office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213</cp:revision>
  <dcterms:created xsi:type="dcterms:W3CDTF">2008-10-06T16:18:25Z</dcterms:created>
  <dcterms:modified xsi:type="dcterms:W3CDTF">2008-10-07T16:42:39Z</dcterms:modified>
</cp:coreProperties>
</file>