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8" autoAdjust="0"/>
    <p:restoredTop sz="97430" autoAdjust="0"/>
  </p:normalViewPr>
  <p:slideViewPr>
    <p:cSldViewPr>
      <p:cViewPr varScale="1">
        <p:scale>
          <a:sx n="110" d="100"/>
          <a:sy n="110" d="100"/>
        </p:scale>
        <p:origin x="-16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2009-08-03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85720" y="-24"/>
            <a:ext cx="8864388" cy="6858024"/>
            <a:chOff x="285720" y="-24"/>
            <a:chExt cx="8864388" cy="685802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770326" y="2478218"/>
              <a:ext cx="6858000" cy="1901564"/>
            </a:xfrm>
            <a:prstGeom prst="rect">
              <a:avLst/>
            </a:prstGeom>
            <a:solidFill>
              <a:srgbClr val="00A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32"/>
            <p:cNvGrpSpPr/>
            <p:nvPr/>
          </p:nvGrpSpPr>
          <p:grpSpPr>
            <a:xfrm>
              <a:off x="7243781" y="559767"/>
              <a:ext cx="1901564" cy="1161086"/>
              <a:chOff x="7243781" y="559767"/>
              <a:chExt cx="1901564" cy="1161086"/>
            </a:xfrm>
          </p:grpSpPr>
          <p:cxnSp>
            <p:nvCxnSpPr>
              <p:cNvPr id="16" name="직선 연결선 15"/>
              <p:cNvCxnSpPr/>
              <p:nvPr/>
            </p:nvCxnSpPr>
            <p:spPr>
              <a:xfrm rot="10800000" flipH="1" flipV="1">
                <a:off x="7243781" y="697491"/>
                <a:ext cx="1901564" cy="1969"/>
              </a:xfrm>
              <a:prstGeom prst="line">
                <a:avLst/>
              </a:prstGeom>
              <a:ln>
                <a:solidFill>
                  <a:srgbClr val="64C2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0800000" flipH="1" flipV="1">
                <a:off x="7243781" y="797774"/>
                <a:ext cx="1901564" cy="1969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0800000" flipH="1" flipV="1">
                <a:off x="7243781" y="951608"/>
                <a:ext cx="1901564" cy="1969"/>
              </a:xfrm>
              <a:prstGeom prst="line">
                <a:avLst/>
              </a:prstGeom>
              <a:ln w="13335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0800000" flipH="1" flipV="1">
                <a:off x="7243781" y="1493907"/>
                <a:ext cx="1901564" cy="1969"/>
              </a:xfrm>
              <a:prstGeom prst="line">
                <a:avLst/>
              </a:prstGeom>
              <a:ln w="190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0800000" flipH="1" flipV="1">
                <a:off x="7243781" y="1173571"/>
                <a:ext cx="1901564" cy="1969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0800000" flipH="1" flipV="1">
                <a:off x="7243781" y="1407277"/>
                <a:ext cx="1901564" cy="1969"/>
              </a:xfrm>
              <a:prstGeom prst="line">
                <a:avLst/>
              </a:prstGeom>
              <a:ln w="76200">
                <a:solidFill>
                  <a:srgbClr val="55BD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 flipH="1" flipV="1">
                <a:off x="7243781" y="1595175"/>
                <a:ext cx="1901564" cy="1969"/>
              </a:xfrm>
              <a:prstGeom prst="line">
                <a:avLst/>
              </a:prstGeom>
              <a:ln w="7620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10800000" flipH="1" flipV="1">
                <a:off x="7243781" y="1718884"/>
                <a:ext cx="1901564" cy="1969"/>
              </a:xfrm>
              <a:prstGeom prst="line">
                <a:avLst/>
              </a:prstGeom>
              <a:ln w="571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7243781" y="1466030"/>
                <a:ext cx="1901564" cy="1747"/>
              </a:xfrm>
              <a:prstGeom prst="line">
                <a:avLst/>
              </a:prstGeom>
              <a:ln>
                <a:solidFill>
                  <a:srgbClr val="64C2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7243781" y="1377050"/>
                <a:ext cx="1901564" cy="1747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7243781" y="1240556"/>
                <a:ext cx="1901564" cy="1747"/>
              </a:xfrm>
              <a:prstGeom prst="line">
                <a:avLst/>
              </a:prstGeom>
              <a:ln w="13335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7243781" y="759385"/>
                <a:ext cx="1901564" cy="1747"/>
              </a:xfrm>
              <a:prstGeom prst="line">
                <a:avLst/>
              </a:prstGeom>
              <a:ln w="190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7243781" y="1043613"/>
                <a:ext cx="1901564" cy="1747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7243781" y="836250"/>
                <a:ext cx="1901564" cy="1747"/>
              </a:xfrm>
              <a:prstGeom prst="line">
                <a:avLst/>
              </a:prstGeom>
              <a:ln w="76200">
                <a:solidFill>
                  <a:srgbClr val="55BD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7243781" y="669531"/>
                <a:ext cx="1901564" cy="1747"/>
              </a:xfrm>
              <a:prstGeom prst="line">
                <a:avLst/>
              </a:prstGeom>
              <a:ln w="7620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7243781" y="559767"/>
                <a:ext cx="1901564" cy="1747"/>
              </a:xfrm>
              <a:prstGeom prst="line">
                <a:avLst/>
              </a:prstGeom>
              <a:ln w="571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모서리가 둥근 직사각형 9"/>
            <p:cNvSpPr/>
            <p:nvPr/>
          </p:nvSpPr>
          <p:spPr>
            <a:xfrm>
              <a:off x="285720" y="357166"/>
              <a:ext cx="8501122" cy="6215106"/>
            </a:xfrm>
            <a:prstGeom prst="roundRect">
              <a:avLst>
                <a:gd name="adj" fmla="val 220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1380" y="409916"/>
              <a:ext cx="23054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3.</a:t>
              </a:r>
              <a:r>
                <a:rPr lang="en-US" altLang="ko-KR" sz="12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4</a:t>
              </a:r>
              <a:r>
                <a:rPr lang="en-US" altLang="ko-KR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  </a:t>
              </a:r>
              <a:r>
                <a:rPr lang="ko-KR" altLang="en-US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인적자원 관리방안</a:t>
              </a:r>
              <a:endParaRPr lang="ko-KR" altLang="en-US" sz="1600" b="1" kern="1200" dirty="0">
                <a:solidFill>
                  <a:schemeClr val="accent5">
                    <a:lumMod val="75000"/>
                  </a:scheme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829720" y="6600654"/>
              <a:ext cx="203184" cy="20318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050" b="1" kern="1200" dirty="0" smtClean="0">
                  <a:solidFill>
                    <a:prstClr val="white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5</a:t>
              </a:r>
              <a:endParaRPr lang="ko-KR" altLang="en-US" sz="1050" b="1" kern="1200" dirty="0">
                <a:solidFill>
                  <a:prstClr val="white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3464" y="777451"/>
              <a:ext cx="7687434" cy="55399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프로젝트 </a:t>
              </a:r>
              <a:r>
                <a:rPr lang="ko-KR" altLang="en-US" sz="100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투입 전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에는 교육기간 동안에 대한 </a:t>
              </a:r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철저한 평가 진행을 통해 평가 하위자를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선별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하는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과정을 거치며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b="1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업무투입 </a:t>
              </a:r>
              <a:r>
                <a:rPr lang="ko-KR" altLang="en-US" sz="100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후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에는 </a:t>
              </a:r>
              <a:endPara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인력 </a:t>
              </a:r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업무 수행 능력을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매주 </a:t>
              </a:r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정기적으로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평가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함으로써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제품의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질적 수준을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향상시키고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궁극적으로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고객 만족도를 높여갑니다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</a:t>
              </a:r>
            </a:p>
          </p:txBody>
        </p: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67484"/>
              <a:ext cx="1340444" cy="11047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43276" y="-24"/>
              <a:ext cx="1543566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latinLnBrk="1">
                <a:lnSpc>
                  <a:spcPct val="150000"/>
                </a:lnSpc>
              </a:pPr>
              <a:r>
                <a:rPr lang="ko-KR" altLang="en-US" sz="1100" b="1" kern="1200" dirty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| 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III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사업추진관리 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|</a:t>
              </a:r>
              <a:endParaRPr lang="ko-KR" altLang="en-US" sz="11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그룹 416"/>
          <p:cNvGrpSpPr/>
          <p:nvPr/>
        </p:nvGrpSpPr>
        <p:grpSpPr>
          <a:xfrm>
            <a:off x="4563374" y="3336298"/>
            <a:ext cx="3277130" cy="2168900"/>
            <a:chOff x="4563374" y="3336298"/>
            <a:chExt cx="3277130" cy="2168900"/>
          </a:xfrm>
        </p:grpSpPr>
        <p:sp>
          <p:nvSpPr>
            <p:cNvPr id="416" name="TextBox 415"/>
            <p:cNvSpPr txBox="1"/>
            <p:nvPr/>
          </p:nvSpPr>
          <p:spPr>
            <a:xfrm>
              <a:off x="4771605" y="4892264"/>
              <a:ext cx="2860668" cy="612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고객</a:t>
              </a:r>
              <a:r>
                <a:rPr lang="en-US" altLang="ko-KR" sz="20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  <a:r>
                <a:rPr lang="ko-KR" altLang="en-US" sz="20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만족도</a:t>
              </a:r>
              <a:r>
                <a:rPr lang="en-US" altLang="ko-KR" sz="20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  <a:r>
                <a:rPr lang="ko-KR" altLang="en-US" sz="20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향상</a:t>
              </a:r>
              <a:endParaRPr lang="ko-KR" altLang="en-US" sz="2000" b="1" spc="50" dirty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14" name="자유형 413"/>
            <p:cNvSpPr/>
            <p:nvPr/>
          </p:nvSpPr>
          <p:spPr>
            <a:xfrm flipV="1">
              <a:off x="4563374" y="3336298"/>
              <a:ext cx="3277130" cy="1244336"/>
            </a:xfrm>
            <a:custGeom>
              <a:avLst/>
              <a:gdLst>
                <a:gd name="connsiteX0" fmla="*/ 0 w 3000396"/>
                <a:gd name="connsiteY0" fmla="*/ 586105 h 2643206"/>
                <a:gd name="connsiteX1" fmla="*/ 1500198 w 3000396"/>
                <a:gd name="connsiteY1" fmla="*/ 0 h 2643206"/>
                <a:gd name="connsiteX2" fmla="*/ 3000396 w 3000396"/>
                <a:gd name="connsiteY2" fmla="*/ 586105 h 2643206"/>
                <a:gd name="connsiteX3" fmla="*/ 2508721 w 3000396"/>
                <a:gd name="connsiteY3" fmla="*/ 586105 h 2643206"/>
                <a:gd name="connsiteX4" fmla="*/ 2508721 w 3000396"/>
                <a:gd name="connsiteY4" fmla="*/ 2643206 h 2643206"/>
                <a:gd name="connsiteX5" fmla="*/ 491675 w 3000396"/>
                <a:gd name="connsiteY5" fmla="*/ 2643206 h 2643206"/>
                <a:gd name="connsiteX6" fmla="*/ 491675 w 3000396"/>
                <a:gd name="connsiteY6" fmla="*/ 586105 h 2643206"/>
                <a:gd name="connsiteX7" fmla="*/ 0 w 3000396"/>
                <a:gd name="connsiteY7" fmla="*/ 586105 h 2643206"/>
                <a:gd name="connsiteX0" fmla="*/ 1008344 w 4008740"/>
                <a:gd name="connsiteY0" fmla="*/ 586105 h 2643206"/>
                <a:gd name="connsiteX1" fmla="*/ 2508542 w 4008740"/>
                <a:gd name="connsiteY1" fmla="*/ 0 h 2643206"/>
                <a:gd name="connsiteX2" fmla="*/ 4008740 w 4008740"/>
                <a:gd name="connsiteY2" fmla="*/ 586105 h 2643206"/>
                <a:gd name="connsiteX3" fmla="*/ 3517065 w 4008740"/>
                <a:gd name="connsiteY3" fmla="*/ 586105 h 2643206"/>
                <a:gd name="connsiteX4" fmla="*/ 3517065 w 4008740"/>
                <a:gd name="connsiteY4" fmla="*/ 2643206 h 2643206"/>
                <a:gd name="connsiteX5" fmla="*/ 1500019 w 4008740"/>
                <a:gd name="connsiteY5" fmla="*/ 2643206 h 2643206"/>
                <a:gd name="connsiteX6" fmla="*/ 105 w 4008740"/>
                <a:gd name="connsiteY6" fmla="*/ 2636979 h 2643206"/>
                <a:gd name="connsiteX7" fmla="*/ 1500019 w 4008740"/>
                <a:gd name="connsiteY7" fmla="*/ 586105 h 2643206"/>
                <a:gd name="connsiteX8" fmla="*/ 1008344 w 4008740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793" h="2643206">
                  <a:moveTo>
                    <a:pt x="1008344" y="586105"/>
                  </a:moveTo>
                  <a:lnTo>
                    <a:pt x="2508542" y="0"/>
                  </a:lnTo>
                  <a:lnTo>
                    <a:pt x="4008740" y="586105"/>
                  </a:lnTo>
                  <a:lnTo>
                    <a:pt x="3517065" y="586105"/>
                  </a:lnTo>
                  <a:cubicBezTo>
                    <a:pt x="3949807" y="1360630"/>
                    <a:pt x="4469550" y="1957506"/>
                    <a:pt x="4945793" y="2643206"/>
                  </a:cubicBezTo>
                  <a:lnTo>
                    <a:pt x="1500019" y="2643206"/>
                  </a:lnTo>
                  <a:cubicBezTo>
                    <a:pt x="1500124" y="2641130"/>
                    <a:pt x="0" y="2639055"/>
                    <a:pt x="105" y="2636979"/>
                  </a:cubicBezTo>
                  <a:cubicBezTo>
                    <a:pt x="528027" y="1906133"/>
                    <a:pt x="1114370" y="1347363"/>
                    <a:pt x="1500019" y="586105"/>
                  </a:cubicBezTo>
                  <a:lnTo>
                    <a:pt x="1008344" y="5861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89000">
                  <a:schemeClr val="tx2">
                    <a:lumMod val="60000"/>
                    <a:lumOff val="4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5058931" y="4697632"/>
              <a:ext cx="2286016" cy="3405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제품의 </a:t>
              </a:r>
              <a:r>
                <a:rPr lang="ko-KR" altLang="en-US" sz="1400" b="1" dirty="0" smtClean="0"/>
                <a:t>질적 </a:t>
              </a:r>
              <a:r>
                <a:rPr lang="ko-KR" altLang="en-US" sz="1400" b="1" dirty="0" smtClean="0"/>
                <a:t>수준 </a:t>
              </a:r>
              <a:r>
                <a:rPr lang="ko-KR" altLang="en-US" sz="1400" b="1" dirty="0" smtClean="0"/>
                <a:t>향상</a:t>
              </a:r>
              <a:endParaRPr lang="ko-KR" altLang="en-US" sz="1400" b="1" dirty="0"/>
            </a:p>
          </p:txBody>
        </p:sp>
      </p:grpSp>
      <p:graphicFrame>
        <p:nvGraphicFramePr>
          <p:cNvPr id="354" name="표 353"/>
          <p:cNvGraphicFramePr>
            <a:graphicFrameLocks noGrp="1"/>
          </p:cNvGraphicFramePr>
          <p:nvPr/>
        </p:nvGraphicFramePr>
        <p:xfrm>
          <a:off x="4058510" y="1686982"/>
          <a:ext cx="4299703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48"/>
                <a:gridCol w="796931"/>
                <a:gridCol w="796931"/>
                <a:gridCol w="796931"/>
                <a:gridCol w="796931"/>
                <a:gridCol w="796931"/>
              </a:tblGrid>
              <a:tr h="21833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000 2010/3~4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92644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1W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2W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3W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4W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5W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매주 정기적 업무 수행능력 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평가항목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1 – CONTENTS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평가항목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2 – CONTENTS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평가항목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3 – CONTENTS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2" name="그룹 341"/>
          <p:cNvGrpSpPr/>
          <p:nvPr/>
        </p:nvGrpSpPr>
        <p:grpSpPr>
          <a:xfrm>
            <a:off x="549422" y="5072074"/>
            <a:ext cx="3476962" cy="1285884"/>
            <a:chOff x="491408" y="4920572"/>
            <a:chExt cx="3476962" cy="1285884"/>
          </a:xfrm>
        </p:grpSpPr>
        <p:sp>
          <p:nvSpPr>
            <p:cNvPr id="245" name="모서리가 둥근 직사각형 244"/>
            <p:cNvSpPr/>
            <p:nvPr/>
          </p:nvSpPr>
          <p:spPr>
            <a:xfrm flipH="1">
              <a:off x="2730453" y="4920572"/>
              <a:ext cx="1140683" cy="23083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dirty="0" smtClean="0"/>
                <a:t>평가 선별자 비율</a:t>
              </a:r>
              <a:endParaRPr lang="ko-KR" altLang="en-US" sz="900" b="1" dirty="0"/>
            </a:p>
          </p:txBody>
        </p:sp>
        <p:sp>
          <p:nvSpPr>
            <p:cNvPr id="324" name="모서리가 둥근 직사각형 323"/>
            <p:cNvSpPr/>
            <p:nvPr/>
          </p:nvSpPr>
          <p:spPr>
            <a:xfrm flipH="1">
              <a:off x="1244604" y="4920572"/>
              <a:ext cx="1415562" cy="23083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dirty="0" smtClean="0"/>
                <a:t>업무투입 평가항목</a:t>
              </a:r>
              <a:endParaRPr lang="ko-KR" altLang="en-US" sz="900" b="1" dirty="0"/>
            </a:p>
          </p:txBody>
        </p:sp>
        <p:grpSp>
          <p:nvGrpSpPr>
            <p:cNvPr id="341" name="그룹 340"/>
            <p:cNvGrpSpPr/>
            <p:nvPr/>
          </p:nvGrpSpPr>
          <p:grpSpPr>
            <a:xfrm>
              <a:off x="491408" y="5171820"/>
              <a:ext cx="3476962" cy="1034636"/>
              <a:chOff x="491408" y="5171820"/>
              <a:chExt cx="3476962" cy="1034636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91408" y="5234632"/>
                <a:ext cx="749613" cy="935385"/>
                <a:chOff x="491408" y="5234632"/>
                <a:chExt cx="749613" cy="935385"/>
              </a:xfrm>
            </p:grpSpPr>
            <p:sp>
              <p:nvSpPr>
                <p:cNvPr id="225" name="직사각형 224"/>
                <p:cNvSpPr/>
                <p:nvPr/>
              </p:nvSpPr>
              <p:spPr>
                <a:xfrm>
                  <a:off x="491408" y="5234632"/>
                  <a:ext cx="749613" cy="2143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900" b="1" dirty="0" smtClean="0">
                      <a:solidFill>
                        <a:schemeClr val="tx1"/>
                      </a:solidFill>
                    </a:rPr>
                    <a:t>차 평가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491408" y="5598513"/>
                  <a:ext cx="749613" cy="21431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ko-KR" altLang="en-US" sz="900" b="1" dirty="0" smtClean="0">
                      <a:solidFill>
                        <a:schemeClr val="tx1"/>
                      </a:solidFill>
                    </a:rPr>
                    <a:t>차 평가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491408" y="5955703"/>
                  <a:ext cx="749613" cy="214314"/>
                </a:xfrm>
                <a:prstGeom prst="rect">
                  <a:avLst/>
                </a:prstGeom>
                <a:solidFill>
                  <a:srgbClr val="CCFF33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 smtClean="0">
                      <a:solidFill>
                        <a:schemeClr val="tx1"/>
                      </a:solidFill>
                    </a:rPr>
                    <a:t>3</a:t>
                  </a:r>
                  <a:r>
                    <a:rPr lang="ko-KR" altLang="en-US" sz="900" b="1" dirty="0" smtClean="0">
                      <a:solidFill>
                        <a:schemeClr val="tx1"/>
                      </a:solidFill>
                    </a:rPr>
                    <a:t>차 평가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9" name="그룹 338"/>
              <p:cNvGrpSpPr/>
              <p:nvPr/>
            </p:nvGrpSpPr>
            <p:grpSpPr>
              <a:xfrm>
                <a:off x="1252352" y="5226740"/>
                <a:ext cx="1462260" cy="953838"/>
                <a:chOff x="1252352" y="5226740"/>
                <a:chExt cx="1462260" cy="953838"/>
              </a:xfrm>
            </p:grpSpPr>
            <p:sp>
              <p:nvSpPr>
                <p:cNvPr id="325" name="직사각형 324"/>
                <p:cNvSpPr/>
                <p:nvPr/>
              </p:nvSpPr>
              <p:spPr>
                <a:xfrm>
                  <a:off x="1252352" y="5226740"/>
                  <a:ext cx="1462260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r>
                    <a:rPr lang="ko-KR" altLang="en-US" sz="900" dirty="0" smtClean="0">
                      <a:solidFill>
                        <a:prstClr val="black"/>
                      </a:solidFill>
                    </a:rPr>
                    <a:t>평가항목 </a:t>
                  </a:r>
                  <a:r>
                    <a:rPr lang="en-US" altLang="ko-KR" sz="900" dirty="0" smtClean="0">
                      <a:solidFill>
                        <a:prstClr val="black"/>
                      </a:solidFill>
                    </a:rPr>
                    <a:t>1 - </a:t>
                  </a:r>
                  <a:r>
                    <a:rPr lang="en-US" altLang="ko-KR" sz="900" dirty="0" smtClean="0">
                      <a:solidFill>
                        <a:prstClr val="black"/>
                      </a:solidFill>
                    </a:rPr>
                    <a:t>CONTENTS</a:t>
                  </a:r>
                  <a:endParaRPr lang="en-US" altLang="ko-KR" sz="900" dirty="0" smtClea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1252352" y="5588243"/>
                  <a:ext cx="1462260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r>
                    <a:rPr lang="ko-KR" altLang="en-US" sz="900" dirty="0" smtClean="0">
                      <a:solidFill>
                        <a:prstClr val="black"/>
                      </a:solidFill>
                    </a:rPr>
                    <a:t>평가항목 </a:t>
                  </a:r>
                  <a:r>
                    <a:rPr lang="en-US" altLang="ko-KR" sz="900" dirty="0" smtClean="0">
                      <a:solidFill>
                        <a:prstClr val="black"/>
                      </a:solidFill>
                    </a:rPr>
                    <a:t>2 </a:t>
                  </a:r>
                  <a:r>
                    <a:rPr lang="en-US" altLang="ko-KR" sz="900" dirty="0" smtClean="0">
                      <a:solidFill>
                        <a:prstClr val="black"/>
                      </a:solidFill>
                    </a:rPr>
                    <a:t>- </a:t>
                  </a:r>
                  <a:r>
                    <a:rPr lang="en-US" altLang="ko-KR" sz="900" dirty="0" smtClean="0">
                      <a:solidFill>
                        <a:prstClr val="black"/>
                      </a:solidFill>
                    </a:rPr>
                    <a:t>CONTENTS</a:t>
                  </a:r>
                  <a:endParaRPr lang="en-US" altLang="ko-KR" sz="900" dirty="0" smtClea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252352" y="5949746"/>
                  <a:ext cx="1462260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r>
                    <a:rPr lang="ko-KR" altLang="en-US" sz="900" dirty="0" smtClean="0">
                      <a:solidFill>
                        <a:prstClr val="black"/>
                      </a:solidFill>
                    </a:rPr>
                    <a:t>평가항목 </a:t>
                  </a:r>
                  <a:r>
                    <a:rPr lang="en-US" altLang="ko-KR" sz="900" dirty="0" smtClean="0">
                      <a:solidFill>
                        <a:prstClr val="black"/>
                      </a:solidFill>
                    </a:rPr>
                    <a:t>3 </a:t>
                  </a:r>
                  <a:r>
                    <a:rPr lang="en-US" altLang="ko-KR" sz="900" dirty="0" smtClean="0">
                      <a:solidFill>
                        <a:prstClr val="black"/>
                      </a:solidFill>
                    </a:rPr>
                    <a:t>- </a:t>
                  </a:r>
                  <a:r>
                    <a:rPr lang="en-US" altLang="ko-KR" sz="900" dirty="0" smtClean="0">
                      <a:solidFill>
                        <a:prstClr val="black"/>
                      </a:solidFill>
                    </a:rPr>
                    <a:t>CONTENTS</a:t>
                  </a:r>
                  <a:endParaRPr lang="en-US" altLang="ko-KR" sz="900" dirty="0" smtClean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2720324" y="5171820"/>
                <a:ext cx="1162149" cy="307777"/>
                <a:chOff x="2720324" y="5171820"/>
                <a:chExt cx="1162149" cy="307777"/>
              </a:xfrm>
            </p:grpSpPr>
            <p:sp>
              <p:nvSpPr>
                <p:cNvPr id="250" name="직사각형 2"/>
                <p:cNvSpPr/>
                <p:nvPr/>
              </p:nvSpPr>
              <p:spPr>
                <a:xfrm>
                  <a:off x="2720324" y="5234632"/>
                  <a:ext cx="107016" cy="219689"/>
                </a:xfrm>
                <a:prstGeom prst="rect">
                  <a:avLst/>
                </a:prstGeom>
                <a:solidFill>
                  <a:srgbClr val="C00000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1" name="직사각형 2"/>
                <p:cNvSpPr/>
                <p:nvPr/>
              </p:nvSpPr>
              <p:spPr>
                <a:xfrm>
                  <a:off x="2837561" y="5234632"/>
                  <a:ext cx="107016" cy="219689"/>
                </a:xfrm>
                <a:prstGeom prst="rect">
                  <a:avLst/>
                </a:prstGeom>
                <a:solidFill>
                  <a:srgbClr val="C00000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2" name="직사각형 2"/>
                <p:cNvSpPr/>
                <p:nvPr/>
              </p:nvSpPr>
              <p:spPr>
                <a:xfrm>
                  <a:off x="2954798" y="5234632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3" name="직사각형 2"/>
                <p:cNvSpPr/>
                <p:nvPr/>
              </p:nvSpPr>
              <p:spPr>
                <a:xfrm>
                  <a:off x="3072035" y="5234632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6" name="직사각형 2"/>
                <p:cNvSpPr/>
                <p:nvPr/>
              </p:nvSpPr>
              <p:spPr>
                <a:xfrm>
                  <a:off x="3189272" y="5234632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7" name="직사각형 2"/>
                <p:cNvSpPr/>
                <p:nvPr/>
              </p:nvSpPr>
              <p:spPr>
                <a:xfrm>
                  <a:off x="3306509" y="5234632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0" name="직사각형 2"/>
                <p:cNvSpPr/>
                <p:nvPr/>
              </p:nvSpPr>
              <p:spPr>
                <a:xfrm>
                  <a:off x="3423746" y="5234632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3" name="직사각형 2"/>
                <p:cNvSpPr/>
                <p:nvPr/>
              </p:nvSpPr>
              <p:spPr>
                <a:xfrm>
                  <a:off x="3540983" y="5234632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6" name="직사각형 2"/>
                <p:cNvSpPr/>
                <p:nvPr/>
              </p:nvSpPr>
              <p:spPr>
                <a:xfrm>
                  <a:off x="3658220" y="5234632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9" name="직사각형 2"/>
                <p:cNvSpPr/>
                <p:nvPr/>
              </p:nvSpPr>
              <p:spPr>
                <a:xfrm>
                  <a:off x="3775457" y="5234632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2892427" y="5171820"/>
                  <a:ext cx="5020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2">
                          <a:lumMod val="25000"/>
                        </a:schemeClr>
                      </a:solidFill>
                      <a:latin typeface="Constantia" pitchFamily="18" charset="0"/>
                    </a:rPr>
                    <a:t>80</a:t>
                  </a:r>
                  <a:r>
                    <a:rPr lang="en-US" altLang="ko-KR" sz="1050" b="1" dirty="0" smtClean="0">
                      <a:solidFill>
                        <a:schemeClr val="bg2">
                          <a:lumMod val="25000"/>
                        </a:schemeClr>
                      </a:solidFill>
                      <a:latin typeface="Constantia" pitchFamily="18" charset="0"/>
                    </a:rPr>
                    <a:t>%</a:t>
                  </a:r>
                  <a:endParaRPr lang="ko-KR" altLang="en-US" sz="1400" b="1" dirty="0">
                    <a:solidFill>
                      <a:schemeClr val="bg2">
                        <a:lumMod val="25000"/>
                      </a:schemeClr>
                    </a:solidFill>
                    <a:latin typeface="Constantia" pitchFamily="18" charset="0"/>
                  </a:endParaRPr>
                </a:p>
              </p:txBody>
            </p:sp>
          </p:grpSp>
          <p:grpSp>
            <p:nvGrpSpPr>
              <p:cNvPr id="337" name="그룹 336"/>
              <p:cNvGrpSpPr/>
              <p:nvPr/>
            </p:nvGrpSpPr>
            <p:grpSpPr>
              <a:xfrm>
                <a:off x="2722993" y="5529010"/>
                <a:ext cx="1162149" cy="307777"/>
                <a:chOff x="2722993" y="5529010"/>
                <a:chExt cx="1162149" cy="307777"/>
              </a:xfrm>
            </p:grpSpPr>
            <p:sp>
              <p:nvSpPr>
                <p:cNvPr id="278" name="직사각형 2"/>
                <p:cNvSpPr/>
                <p:nvPr/>
              </p:nvSpPr>
              <p:spPr>
                <a:xfrm>
                  <a:off x="2722993" y="5598513"/>
                  <a:ext cx="107016" cy="2196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1" name="직사각형 2"/>
                <p:cNvSpPr/>
                <p:nvPr/>
              </p:nvSpPr>
              <p:spPr>
                <a:xfrm>
                  <a:off x="2840230" y="5598513"/>
                  <a:ext cx="107016" cy="2196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4" name="직사각형 2"/>
                <p:cNvSpPr/>
                <p:nvPr/>
              </p:nvSpPr>
              <p:spPr>
                <a:xfrm>
                  <a:off x="2957467" y="5598513"/>
                  <a:ext cx="107016" cy="219689"/>
                </a:xfrm>
                <a:prstGeom prst="rect">
                  <a:avLst/>
                </a:prstGeom>
                <a:solidFill>
                  <a:srgbClr val="C00000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7" name="직사각형 2"/>
                <p:cNvSpPr/>
                <p:nvPr/>
              </p:nvSpPr>
              <p:spPr>
                <a:xfrm>
                  <a:off x="3074704" y="5598513"/>
                  <a:ext cx="107016" cy="219689"/>
                </a:xfrm>
                <a:prstGeom prst="rect">
                  <a:avLst/>
                </a:prstGeom>
                <a:solidFill>
                  <a:srgbClr val="C00000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4" name="직사각형 2"/>
                <p:cNvSpPr/>
                <p:nvPr/>
              </p:nvSpPr>
              <p:spPr>
                <a:xfrm>
                  <a:off x="3191941" y="5598513"/>
                  <a:ext cx="107016" cy="219689"/>
                </a:xfrm>
                <a:prstGeom prst="rect">
                  <a:avLst/>
                </a:prstGeom>
                <a:solidFill>
                  <a:srgbClr val="C00000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1" name="직사각형 2"/>
                <p:cNvSpPr/>
                <p:nvPr/>
              </p:nvSpPr>
              <p:spPr>
                <a:xfrm>
                  <a:off x="3309178" y="5598513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3" name="직사각형 2"/>
                <p:cNvSpPr/>
                <p:nvPr/>
              </p:nvSpPr>
              <p:spPr>
                <a:xfrm>
                  <a:off x="3426415" y="5598513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4" name="직사각형 2"/>
                <p:cNvSpPr/>
                <p:nvPr/>
              </p:nvSpPr>
              <p:spPr>
                <a:xfrm>
                  <a:off x="3543652" y="5598513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5" name="직사각형 2"/>
                <p:cNvSpPr/>
                <p:nvPr/>
              </p:nvSpPr>
              <p:spPr>
                <a:xfrm>
                  <a:off x="3660889" y="5598513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6" name="직사각형 2"/>
                <p:cNvSpPr/>
                <p:nvPr/>
              </p:nvSpPr>
              <p:spPr>
                <a:xfrm>
                  <a:off x="3778126" y="5598513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3255813" y="552901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2">
                          <a:lumMod val="25000"/>
                        </a:schemeClr>
                      </a:solidFill>
                      <a:latin typeface="Constantia" pitchFamily="18" charset="0"/>
                    </a:rPr>
                    <a:t>50</a:t>
                  </a:r>
                  <a:r>
                    <a:rPr lang="en-US" altLang="ko-KR" sz="1050" b="1" dirty="0" smtClean="0">
                      <a:solidFill>
                        <a:schemeClr val="bg2">
                          <a:lumMod val="25000"/>
                        </a:schemeClr>
                      </a:solidFill>
                      <a:latin typeface="Constantia" pitchFamily="18" charset="0"/>
                    </a:rPr>
                    <a:t>%</a:t>
                  </a:r>
                  <a:endParaRPr lang="ko-KR" altLang="en-US" sz="1400" b="1" dirty="0">
                    <a:solidFill>
                      <a:schemeClr val="bg2">
                        <a:lumMod val="25000"/>
                      </a:schemeClr>
                    </a:solidFill>
                    <a:latin typeface="Constantia" pitchFamily="18" charset="0"/>
                  </a:endParaRPr>
                </a:p>
              </p:txBody>
            </p:sp>
          </p:grpSp>
          <p:grpSp>
            <p:nvGrpSpPr>
              <p:cNvPr id="336" name="그룹 335"/>
              <p:cNvGrpSpPr/>
              <p:nvPr/>
            </p:nvGrpSpPr>
            <p:grpSpPr>
              <a:xfrm>
                <a:off x="2725662" y="5898679"/>
                <a:ext cx="1242708" cy="307777"/>
                <a:chOff x="2725662" y="5898679"/>
                <a:chExt cx="1242708" cy="307777"/>
              </a:xfrm>
            </p:grpSpPr>
            <p:sp>
              <p:nvSpPr>
                <p:cNvPr id="308" name="직사각형 2"/>
                <p:cNvSpPr/>
                <p:nvPr/>
              </p:nvSpPr>
              <p:spPr>
                <a:xfrm>
                  <a:off x="2725662" y="5955703"/>
                  <a:ext cx="107016" cy="2196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9" name="직사각형 2"/>
                <p:cNvSpPr/>
                <p:nvPr/>
              </p:nvSpPr>
              <p:spPr>
                <a:xfrm>
                  <a:off x="2842899" y="5955703"/>
                  <a:ext cx="107016" cy="2196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0" name="직사각형 2"/>
                <p:cNvSpPr/>
                <p:nvPr/>
              </p:nvSpPr>
              <p:spPr>
                <a:xfrm>
                  <a:off x="2960136" y="5955703"/>
                  <a:ext cx="107016" cy="2196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1" name="직사각형 2"/>
                <p:cNvSpPr/>
                <p:nvPr/>
              </p:nvSpPr>
              <p:spPr>
                <a:xfrm>
                  <a:off x="3077373" y="5955703"/>
                  <a:ext cx="107016" cy="2196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2" name="직사각형 2"/>
                <p:cNvSpPr/>
                <p:nvPr/>
              </p:nvSpPr>
              <p:spPr>
                <a:xfrm>
                  <a:off x="3194610" y="5955703"/>
                  <a:ext cx="107016" cy="2196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3" name="직사각형 2"/>
                <p:cNvSpPr/>
                <p:nvPr/>
              </p:nvSpPr>
              <p:spPr>
                <a:xfrm>
                  <a:off x="3311847" y="5955703"/>
                  <a:ext cx="107016" cy="219689"/>
                </a:xfrm>
                <a:prstGeom prst="rect">
                  <a:avLst/>
                </a:prstGeom>
                <a:solidFill>
                  <a:srgbClr val="C00000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4" name="직사각형 2"/>
                <p:cNvSpPr/>
                <p:nvPr/>
              </p:nvSpPr>
              <p:spPr>
                <a:xfrm>
                  <a:off x="3429084" y="5955703"/>
                  <a:ext cx="107016" cy="219689"/>
                </a:xfrm>
                <a:prstGeom prst="rect">
                  <a:avLst/>
                </a:prstGeom>
                <a:solidFill>
                  <a:srgbClr val="C00000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5" name="직사각형 2"/>
                <p:cNvSpPr/>
                <p:nvPr/>
              </p:nvSpPr>
              <p:spPr>
                <a:xfrm>
                  <a:off x="3546321" y="5955703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6" name="직사각형 2"/>
                <p:cNvSpPr/>
                <p:nvPr/>
              </p:nvSpPr>
              <p:spPr>
                <a:xfrm>
                  <a:off x="3663558" y="5955703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7" name="직사각형 2"/>
                <p:cNvSpPr/>
                <p:nvPr/>
              </p:nvSpPr>
              <p:spPr>
                <a:xfrm>
                  <a:off x="3780795" y="5955703"/>
                  <a:ext cx="107016" cy="219689"/>
                </a:xfrm>
                <a:prstGeom prst="rect">
                  <a:avLst/>
                </a:prstGeom>
                <a:solidFill>
                  <a:srgbClr val="CCFF33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3482340" y="5898679"/>
                  <a:ext cx="4860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2">
                          <a:lumMod val="25000"/>
                        </a:schemeClr>
                      </a:solidFill>
                      <a:latin typeface="Constantia" pitchFamily="18" charset="0"/>
                    </a:rPr>
                    <a:t>30</a:t>
                  </a:r>
                  <a:r>
                    <a:rPr lang="en-US" altLang="ko-KR" sz="1050" b="1" dirty="0" smtClean="0">
                      <a:solidFill>
                        <a:schemeClr val="bg2">
                          <a:lumMod val="25000"/>
                        </a:schemeClr>
                      </a:solidFill>
                      <a:latin typeface="Constantia" pitchFamily="18" charset="0"/>
                    </a:rPr>
                    <a:t>%</a:t>
                  </a:r>
                  <a:endParaRPr lang="ko-KR" altLang="en-US" sz="1400" b="1" dirty="0">
                    <a:solidFill>
                      <a:schemeClr val="bg2">
                        <a:lumMod val="25000"/>
                      </a:schemeClr>
                    </a:solidFill>
                    <a:latin typeface="Constantia" pitchFamily="18" charset="0"/>
                  </a:endParaRPr>
                </a:p>
              </p:txBody>
            </p:sp>
          </p:grpSp>
        </p:grpSp>
      </p:grpSp>
      <p:grpSp>
        <p:nvGrpSpPr>
          <p:cNvPr id="353" name="그룹 352"/>
          <p:cNvGrpSpPr/>
          <p:nvPr/>
        </p:nvGrpSpPr>
        <p:grpSpPr>
          <a:xfrm>
            <a:off x="783366" y="2085968"/>
            <a:ext cx="3340054" cy="2923294"/>
            <a:chOff x="662540" y="1857364"/>
            <a:chExt cx="3340054" cy="2923294"/>
          </a:xfrm>
        </p:grpSpPr>
        <p:grpSp>
          <p:nvGrpSpPr>
            <p:cNvPr id="213" name="그룹 212"/>
            <p:cNvGrpSpPr/>
            <p:nvPr/>
          </p:nvGrpSpPr>
          <p:grpSpPr>
            <a:xfrm>
              <a:off x="768534" y="1946054"/>
              <a:ext cx="2794708" cy="2795678"/>
              <a:chOff x="4643438" y="2781260"/>
              <a:chExt cx="2794708" cy="2795678"/>
            </a:xfrm>
          </p:grpSpPr>
          <p:grpSp>
            <p:nvGrpSpPr>
              <p:cNvPr id="215" name="그룹 198"/>
              <p:cNvGrpSpPr/>
              <p:nvPr/>
            </p:nvGrpSpPr>
            <p:grpSpPr>
              <a:xfrm>
                <a:off x="4643438" y="2786058"/>
                <a:ext cx="2790880" cy="2790880"/>
                <a:chOff x="857224" y="2214554"/>
                <a:chExt cx="2790880" cy="2790880"/>
              </a:xfrm>
            </p:grpSpPr>
            <p:sp>
              <p:nvSpPr>
                <p:cNvPr id="218" name="막힌 원호 217"/>
                <p:cNvSpPr/>
                <p:nvPr/>
              </p:nvSpPr>
              <p:spPr>
                <a:xfrm>
                  <a:off x="857224" y="2214554"/>
                  <a:ext cx="2790880" cy="2790880"/>
                </a:xfrm>
                <a:prstGeom prst="blockArc">
                  <a:avLst>
                    <a:gd name="adj1" fmla="val 48391"/>
                    <a:gd name="adj2" fmla="val 16226638"/>
                    <a:gd name="adj3" fmla="val 29196"/>
                  </a:avLst>
                </a:prstGeom>
                <a:solidFill>
                  <a:srgbClr val="CCFF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막힌 원호 221"/>
                <p:cNvSpPr/>
                <p:nvPr/>
              </p:nvSpPr>
              <p:spPr>
                <a:xfrm>
                  <a:off x="857224" y="2214554"/>
                  <a:ext cx="2790880" cy="2790880"/>
                </a:xfrm>
                <a:prstGeom prst="blockArc">
                  <a:avLst>
                    <a:gd name="adj1" fmla="val 48391"/>
                    <a:gd name="adj2" fmla="val 13531652"/>
                    <a:gd name="adj3" fmla="val 16846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6" name="막힌 원호 215"/>
              <p:cNvSpPr/>
              <p:nvPr/>
            </p:nvSpPr>
            <p:spPr>
              <a:xfrm>
                <a:off x="4647266" y="2781260"/>
                <a:ext cx="2790880" cy="2790880"/>
              </a:xfrm>
              <a:prstGeom prst="blockArc">
                <a:avLst>
                  <a:gd name="adj1" fmla="val 48391"/>
                  <a:gd name="adj2" fmla="val 5408253"/>
                  <a:gd name="adj3" fmla="val 1232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2" name="원호 191"/>
            <p:cNvSpPr/>
            <p:nvPr/>
          </p:nvSpPr>
          <p:spPr>
            <a:xfrm>
              <a:off x="775784" y="1952736"/>
              <a:ext cx="2779776" cy="2779776"/>
            </a:xfrm>
            <a:prstGeom prst="arc">
              <a:avLst>
                <a:gd name="adj1" fmla="val 78471"/>
                <a:gd name="adj2" fmla="val 5432538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원호 153"/>
            <p:cNvSpPr/>
            <p:nvPr/>
          </p:nvSpPr>
          <p:spPr>
            <a:xfrm>
              <a:off x="1119081" y="2296033"/>
              <a:ext cx="2093183" cy="2093183"/>
            </a:xfrm>
            <a:prstGeom prst="arc">
              <a:avLst>
                <a:gd name="adj1" fmla="val 78471"/>
                <a:gd name="adj2" fmla="val 16352399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원호 155"/>
            <p:cNvSpPr/>
            <p:nvPr/>
          </p:nvSpPr>
          <p:spPr>
            <a:xfrm>
              <a:off x="1230940" y="2407892"/>
              <a:ext cx="1869464" cy="1869464"/>
            </a:xfrm>
            <a:prstGeom prst="arc">
              <a:avLst>
                <a:gd name="adj1" fmla="val 78471"/>
                <a:gd name="adj2" fmla="val 13521604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원호 156"/>
            <p:cNvSpPr/>
            <p:nvPr/>
          </p:nvSpPr>
          <p:spPr>
            <a:xfrm>
              <a:off x="1347284" y="2524236"/>
              <a:ext cx="1636776" cy="1636776"/>
            </a:xfrm>
            <a:prstGeom prst="arc">
              <a:avLst>
                <a:gd name="adj1" fmla="val 78471"/>
                <a:gd name="adj2" fmla="val 16471047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원호 186"/>
            <p:cNvSpPr/>
            <p:nvPr/>
          </p:nvSpPr>
          <p:spPr>
            <a:xfrm>
              <a:off x="1004384" y="2181336"/>
              <a:ext cx="2322576" cy="2322576"/>
            </a:xfrm>
            <a:prstGeom prst="arc">
              <a:avLst>
                <a:gd name="adj1" fmla="val 78471"/>
                <a:gd name="adj2" fmla="val 13524642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원호 189"/>
            <p:cNvSpPr/>
            <p:nvPr/>
          </p:nvSpPr>
          <p:spPr>
            <a:xfrm>
              <a:off x="890084" y="2067036"/>
              <a:ext cx="2551176" cy="2551176"/>
            </a:xfrm>
            <a:prstGeom prst="arc">
              <a:avLst>
                <a:gd name="adj1" fmla="val 78471"/>
                <a:gd name="adj2" fmla="val 16357918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원호 206"/>
            <p:cNvSpPr/>
            <p:nvPr/>
          </p:nvSpPr>
          <p:spPr>
            <a:xfrm>
              <a:off x="1461584" y="2638536"/>
              <a:ext cx="1408176" cy="1408176"/>
            </a:xfrm>
            <a:prstGeom prst="arc">
              <a:avLst>
                <a:gd name="adj1" fmla="val 78471"/>
                <a:gd name="adj2" fmla="val 5628923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원호 207"/>
            <p:cNvSpPr/>
            <p:nvPr/>
          </p:nvSpPr>
          <p:spPr>
            <a:xfrm>
              <a:off x="1575884" y="2752836"/>
              <a:ext cx="1179576" cy="1179576"/>
            </a:xfrm>
            <a:prstGeom prst="arc">
              <a:avLst>
                <a:gd name="adj1" fmla="val 78471"/>
                <a:gd name="adj2" fmla="val 16562932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794544" y="3015812"/>
              <a:ext cx="748923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prstClr val="black"/>
                  </a:solidFill>
                </a:rPr>
                <a:t>투입 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prstClr val="black"/>
                  </a:solidFill>
                </a:rPr>
                <a:t>煎 </a:t>
              </a:r>
              <a:endParaRPr lang="en-US" altLang="ko-KR" sz="1600" b="1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100" b="1" dirty="0" smtClean="0">
                  <a:solidFill>
                    <a:prstClr val="black"/>
                  </a:solidFill>
                </a:rPr>
                <a:t>교육기간</a:t>
              </a:r>
              <a:endParaRPr lang="ko-KR" altLang="en-US" dirty="0"/>
            </a:p>
          </p:txBody>
        </p:sp>
        <p:sp>
          <p:nvSpPr>
            <p:cNvPr id="332" name="타원 331"/>
            <p:cNvSpPr/>
            <p:nvPr/>
          </p:nvSpPr>
          <p:spPr>
            <a:xfrm rot="5400000">
              <a:off x="2125164" y="2017695"/>
              <a:ext cx="91440" cy="914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/>
            <p:cNvSpPr/>
            <p:nvPr/>
          </p:nvSpPr>
          <p:spPr>
            <a:xfrm rot="5400000">
              <a:off x="2125164" y="2247934"/>
              <a:ext cx="91440" cy="914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 rot="5400000">
              <a:off x="2125164" y="2478173"/>
              <a:ext cx="91440" cy="914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 rot="5400000">
              <a:off x="2125164" y="2708412"/>
              <a:ext cx="91440" cy="914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62540" y="1857364"/>
              <a:ext cx="3027838" cy="292329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470556"/>
                </a:avLst>
              </a:prstTxWarp>
              <a:spAutoFit/>
            </a:bodyPr>
            <a:lstStyle/>
            <a:p>
              <a:r>
                <a:rPr lang="ko-KR" altLang="en-US" sz="1050" b="1" dirty="0" smtClean="0"/>
                <a:t>철저한 평가 진행을 통한 업무 </a:t>
              </a:r>
              <a:r>
                <a:rPr lang="ko-KR" altLang="en-US" sz="1050" b="1" dirty="0" err="1" smtClean="0"/>
                <a:t>투입자</a:t>
              </a:r>
              <a:r>
                <a:rPr lang="ko-KR" altLang="en-US" sz="1050" b="1" dirty="0" smtClean="0"/>
                <a:t> 선별</a:t>
              </a:r>
              <a:endParaRPr lang="ko-KR" altLang="en-US" sz="1050" b="1" dirty="0"/>
            </a:p>
          </p:txBody>
        </p:sp>
        <p:cxnSp>
          <p:nvCxnSpPr>
            <p:cNvPr id="349" name="직선 연결선 348"/>
            <p:cNvCxnSpPr/>
            <p:nvPr/>
          </p:nvCxnSpPr>
          <p:spPr>
            <a:xfrm flipV="1">
              <a:off x="2173794" y="2063052"/>
              <a:ext cx="1828800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349"/>
            <p:cNvCxnSpPr/>
            <p:nvPr/>
          </p:nvCxnSpPr>
          <p:spPr>
            <a:xfrm flipV="1">
              <a:off x="2173794" y="2291743"/>
              <a:ext cx="1828800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/>
            <p:nvPr/>
          </p:nvCxnSpPr>
          <p:spPr>
            <a:xfrm flipV="1">
              <a:off x="2173794" y="2520434"/>
              <a:ext cx="1828800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/>
            <p:cNvCxnSpPr/>
            <p:nvPr/>
          </p:nvCxnSpPr>
          <p:spPr>
            <a:xfrm flipV="1">
              <a:off x="2173794" y="2749124"/>
              <a:ext cx="1828800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직사각형 357"/>
          <p:cNvSpPr/>
          <p:nvPr/>
        </p:nvSpPr>
        <p:spPr>
          <a:xfrm>
            <a:off x="3961194" y="1448545"/>
            <a:ext cx="2271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j-lt"/>
              </a:rPr>
              <a:t>프로젝트 투입 </a:t>
            </a:r>
            <a:r>
              <a:rPr lang="ko-KR" altLang="en-US" sz="1200" b="1" dirty="0" smtClean="0">
                <a:latin typeface="+mj-lt"/>
              </a:rPr>
              <a:t>後</a:t>
            </a:r>
            <a:r>
              <a:rPr lang="ko-KR" altLang="en-US" sz="1050" b="1" dirty="0" smtClean="0">
                <a:latin typeface="+mj-lt"/>
              </a:rPr>
              <a:t> 정기 평가</a:t>
            </a:r>
          </a:p>
        </p:txBody>
      </p:sp>
      <p:grpSp>
        <p:nvGrpSpPr>
          <p:cNvPr id="371" name="그룹 370"/>
          <p:cNvGrpSpPr/>
          <p:nvPr/>
        </p:nvGrpSpPr>
        <p:grpSpPr>
          <a:xfrm>
            <a:off x="4370549" y="2180050"/>
            <a:ext cx="487203" cy="860867"/>
            <a:chOff x="4151998" y="2180050"/>
            <a:chExt cx="487203" cy="860867"/>
          </a:xfrm>
        </p:grpSpPr>
        <p:sp>
          <p:nvSpPr>
            <p:cNvPr id="359" name="직사각형 2"/>
            <p:cNvSpPr/>
            <p:nvPr/>
          </p:nvSpPr>
          <p:spPr>
            <a:xfrm rot="16200000" flipH="1">
              <a:off x="4186262" y="2175789"/>
              <a:ext cx="174358" cy="18288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5400000">
              <a:off x="4079821" y="2252227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직사각형 2"/>
            <p:cNvSpPr/>
            <p:nvPr/>
          </p:nvSpPr>
          <p:spPr>
            <a:xfrm rot="16200000" flipH="1">
              <a:off x="4277702" y="2313185"/>
              <a:ext cx="174358" cy="36576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직사각형 363"/>
            <p:cNvSpPr/>
            <p:nvPr/>
          </p:nvSpPr>
          <p:spPr>
            <a:xfrm rot="5400000">
              <a:off x="4079821" y="2481063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2"/>
            <p:cNvSpPr/>
            <p:nvPr/>
          </p:nvSpPr>
          <p:spPr>
            <a:xfrm rot="16200000" flipH="1">
              <a:off x="4231982" y="2587741"/>
              <a:ext cx="174358" cy="27432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5400000">
              <a:off x="4079821" y="2709899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직사각형 2"/>
            <p:cNvSpPr/>
            <p:nvPr/>
          </p:nvSpPr>
          <p:spPr>
            <a:xfrm rot="16200000" flipH="1">
              <a:off x="4323422" y="2725138"/>
              <a:ext cx="174358" cy="45720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5400000">
              <a:off x="4079821" y="2938736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1" name="그룹 380"/>
          <p:cNvGrpSpPr/>
          <p:nvPr/>
        </p:nvGrpSpPr>
        <p:grpSpPr>
          <a:xfrm>
            <a:off x="5178008" y="2180050"/>
            <a:ext cx="304323" cy="860867"/>
            <a:chOff x="4671746" y="2180050"/>
            <a:chExt cx="304323" cy="860867"/>
          </a:xfrm>
        </p:grpSpPr>
        <p:sp>
          <p:nvSpPr>
            <p:cNvPr id="373" name="직사각형 2"/>
            <p:cNvSpPr/>
            <p:nvPr/>
          </p:nvSpPr>
          <p:spPr>
            <a:xfrm rot="16200000" flipH="1">
              <a:off x="4660290" y="2221509"/>
              <a:ext cx="174358" cy="9144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직사각형 373"/>
            <p:cNvSpPr/>
            <p:nvPr/>
          </p:nvSpPr>
          <p:spPr>
            <a:xfrm rot="5400000">
              <a:off x="4599569" y="2252227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2"/>
            <p:cNvSpPr/>
            <p:nvPr/>
          </p:nvSpPr>
          <p:spPr>
            <a:xfrm rot="16200000" flipH="1">
              <a:off x="4751730" y="2358905"/>
              <a:ext cx="174358" cy="27432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5400000">
              <a:off x="4599569" y="2481063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2"/>
            <p:cNvSpPr/>
            <p:nvPr/>
          </p:nvSpPr>
          <p:spPr>
            <a:xfrm rot="16200000" flipH="1">
              <a:off x="4706010" y="2633461"/>
              <a:ext cx="174358" cy="18288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5400000">
              <a:off x="4599569" y="2709899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2"/>
            <p:cNvSpPr/>
            <p:nvPr/>
          </p:nvSpPr>
          <p:spPr>
            <a:xfrm rot="16200000" flipH="1">
              <a:off x="4751730" y="2816578"/>
              <a:ext cx="174358" cy="27432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/>
            <p:cNvSpPr/>
            <p:nvPr/>
          </p:nvSpPr>
          <p:spPr>
            <a:xfrm rot="5400000">
              <a:off x="4599569" y="2938736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1" name="그룹 390"/>
          <p:cNvGrpSpPr/>
          <p:nvPr/>
        </p:nvGrpSpPr>
        <p:grpSpPr>
          <a:xfrm>
            <a:off x="5921439" y="2185065"/>
            <a:ext cx="487203" cy="860867"/>
            <a:chOff x="5197690" y="2185065"/>
            <a:chExt cx="487203" cy="860867"/>
          </a:xfrm>
        </p:grpSpPr>
        <p:sp>
          <p:nvSpPr>
            <p:cNvPr id="383" name="직사각형 2"/>
            <p:cNvSpPr/>
            <p:nvPr/>
          </p:nvSpPr>
          <p:spPr>
            <a:xfrm rot="16200000" flipH="1">
              <a:off x="5323394" y="2089364"/>
              <a:ext cx="174358" cy="36576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직사각형 383"/>
            <p:cNvSpPr/>
            <p:nvPr/>
          </p:nvSpPr>
          <p:spPr>
            <a:xfrm rot="5400000">
              <a:off x="5125513" y="2257242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2"/>
            <p:cNvSpPr/>
            <p:nvPr/>
          </p:nvSpPr>
          <p:spPr>
            <a:xfrm rot="16200000" flipH="1">
              <a:off x="5186234" y="2455360"/>
              <a:ext cx="174358" cy="9144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5400000">
              <a:off x="5125513" y="2486078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2"/>
            <p:cNvSpPr/>
            <p:nvPr/>
          </p:nvSpPr>
          <p:spPr>
            <a:xfrm rot="16200000" flipH="1">
              <a:off x="5277674" y="2592756"/>
              <a:ext cx="174358" cy="27432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직사각형 387"/>
            <p:cNvSpPr/>
            <p:nvPr/>
          </p:nvSpPr>
          <p:spPr>
            <a:xfrm rot="5400000">
              <a:off x="5125513" y="2714914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직사각형 2"/>
            <p:cNvSpPr/>
            <p:nvPr/>
          </p:nvSpPr>
          <p:spPr>
            <a:xfrm rot="16200000" flipH="1">
              <a:off x="5369114" y="2730153"/>
              <a:ext cx="174358" cy="45720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5400000">
              <a:off x="5125513" y="2943751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1" name="그룹 410"/>
          <p:cNvGrpSpPr/>
          <p:nvPr/>
        </p:nvGrpSpPr>
        <p:grpSpPr>
          <a:xfrm>
            <a:off x="6779698" y="2185065"/>
            <a:ext cx="395763" cy="860867"/>
            <a:chOff x="5726064" y="2185065"/>
            <a:chExt cx="395763" cy="860867"/>
          </a:xfrm>
        </p:grpSpPr>
        <p:sp>
          <p:nvSpPr>
            <p:cNvPr id="393" name="직사각형 2"/>
            <p:cNvSpPr/>
            <p:nvPr/>
          </p:nvSpPr>
          <p:spPr>
            <a:xfrm rot="16200000" flipH="1">
              <a:off x="5760328" y="2180804"/>
              <a:ext cx="174358" cy="18288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직사각형 393"/>
            <p:cNvSpPr/>
            <p:nvPr/>
          </p:nvSpPr>
          <p:spPr>
            <a:xfrm rot="5400000">
              <a:off x="5653887" y="2257242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직사각형 2"/>
            <p:cNvSpPr/>
            <p:nvPr/>
          </p:nvSpPr>
          <p:spPr>
            <a:xfrm rot="16200000" flipH="1">
              <a:off x="5806048" y="2363920"/>
              <a:ext cx="174358" cy="27432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5400000">
              <a:off x="5653887" y="2486078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2"/>
            <p:cNvSpPr/>
            <p:nvPr/>
          </p:nvSpPr>
          <p:spPr>
            <a:xfrm rot="16200000" flipH="1">
              <a:off x="5851768" y="2547036"/>
              <a:ext cx="174358" cy="36576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5400000">
              <a:off x="5653887" y="2714914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직사각형 2"/>
            <p:cNvSpPr/>
            <p:nvPr/>
          </p:nvSpPr>
          <p:spPr>
            <a:xfrm rot="16200000" flipH="1">
              <a:off x="5806048" y="2821593"/>
              <a:ext cx="174358" cy="27432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직사각형 399"/>
            <p:cNvSpPr/>
            <p:nvPr/>
          </p:nvSpPr>
          <p:spPr>
            <a:xfrm rot="5400000">
              <a:off x="5653887" y="2943751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563770" y="2185065"/>
            <a:ext cx="487203" cy="860867"/>
            <a:chOff x="6254438" y="2185065"/>
            <a:chExt cx="487203" cy="860867"/>
          </a:xfrm>
        </p:grpSpPr>
        <p:sp>
          <p:nvSpPr>
            <p:cNvPr id="402" name="직사각형 2"/>
            <p:cNvSpPr/>
            <p:nvPr/>
          </p:nvSpPr>
          <p:spPr>
            <a:xfrm rot="16200000" flipH="1">
              <a:off x="6425862" y="2043644"/>
              <a:ext cx="174358" cy="45720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직사각형 402"/>
            <p:cNvSpPr/>
            <p:nvPr/>
          </p:nvSpPr>
          <p:spPr>
            <a:xfrm rot="5400000">
              <a:off x="6182261" y="2257242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직사각형 2"/>
            <p:cNvSpPr/>
            <p:nvPr/>
          </p:nvSpPr>
          <p:spPr>
            <a:xfrm rot="16200000" flipH="1">
              <a:off x="6334422" y="2363920"/>
              <a:ext cx="174358" cy="27432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5400000">
              <a:off x="6182261" y="2486078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2"/>
            <p:cNvSpPr/>
            <p:nvPr/>
          </p:nvSpPr>
          <p:spPr>
            <a:xfrm rot="16200000" flipH="1">
              <a:off x="6288702" y="2638476"/>
              <a:ext cx="174358" cy="18288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5400000">
              <a:off x="6182261" y="2714914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직사각형 2"/>
            <p:cNvSpPr/>
            <p:nvPr/>
          </p:nvSpPr>
          <p:spPr>
            <a:xfrm rot="16200000" flipH="1">
              <a:off x="6425862" y="2730153"/>
              <a:ext cx="174358" cy="45720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직사각형 408"/>
            <p:cNvSpPr/>
            <p:nvPr/>
          </p:nvSpPr>
          <p:spPr>
            <a:xfrm rot="5400000">
              <a:off x="6182261" y="2943751"/>
              <a:ext cx="174358" cy="300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79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269</cp:revision>
  <dcterms:created xsi:type="dcterms:W3CDTF">2008-10-06T16:18:25Z</dcterms:created>
  <dcterms:modified xsi:type="dcterms:W3CDTF">2009-08-03T08:03:14Z</dcterms:modified>
</cp:coreProperties>
</file>