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47" autoAdjust="0"/>
    <p:restoredTop sz="94660"/>
  </p:normalViewPr>
  <p:slideViewPr>
    <p:cSldViewPr>
      <p:cViewPr varScale="1">
        <p:scale>
          <a:sx n="107" d="100"/>
          <a:sy n="107" d="100"/>
        </p:scale>
        <p:origin x="-7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CD86E-0A05-46A5-BF16-CEA52FC4BD4C}" type="datetimeFigureOut">
              <a:rPr lang="ko-KR" altLang="en-US" smtClean="0"/>
              <a:t>2008-10-10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98BFC7-30A3-46A0-B048-457CBB5479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66894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29"/>
          <p:cNvGrpSpPr/>
          <p:nvPr userDrawn="1"/>
        </p:nvGrpSpPr>
        <p:grpSpPr>
          <a:xfrm>
            <a:off x="-32" y="223736"/>
            <a:ext cx="9144032" cy="671208"/>
            <a:chOff x="-32" y="709496"/>
            <a:chExt cx="9144032" cy="671208"/>
          </a:xfrm>
        </p:grpSpPr>
        <p:sp>
          <p:nvSpPr>
            <p:cNvPr id="9" name="직사각형 8"/>
            <p:cNvSpPr/>
            <p:nvPr/>
          </p:nvSpPr>
          <p:spPr>
            <a:xfrm>
              <a:off x="0" y="857231"/>
              <a:ext cx="9144000" cy="523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2" y="709496"/>
              <a:ext cx="9144000" cy="1477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61228" y="38881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3.5. </a:t>
            </a:r>
            <a:r>
              <a:rPr lang="ko-KR" altLang="en-US" b="1" dirty="0" smtClean="0"/>
              <a:t>품질 관리방안</a:t>
            </a:r>
            <a:endParaRPr lang="ko-KR" altLang="en-US" b="1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500958" y="465601"/>
            <a:ext cx="14094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 smtClean="0"/>
              <a:t>III</a:t>
            </a:r>
            <a:r>
              <a:rPr lang="en-US" altLang="ko-KR" sz="1100" b="1" smtClean="0"/>
              <a:t>. </a:t>
            </a:r>
            <a:r>
              <a:rPr lang="ko-KR" altLang="en-US" sz="1100" b="1" dirty="0" smtClean="0"/>
              <a:t>사업추진관리</a:t>
            </a:r>
            <a:endParaRPr lang="ko-KR" altLang="en-US" sz="1100" b="1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7246884" y="222454"/>
            <a:ext cx="1908000" cy="285752"/>
          </a:xfrm>
          <a:custGeom>
            <a:avLst/>
            <a:gdLst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71900 w 3571900"/>
              <a:gd name="connsiteY6" fmla="*/ 178595 h 357190"/>
              <a:gd name="connsiteX7" fmla="*/ 3519591 w 3571900"/>
              <a:gd name="connsiteY7" fmla="*/ 304881 h 357190"/>
              <a:gd name="connsiteX8" fmla="*/ 3393305 w 3571900"/>
              <a:gd name="connsiteY8" fmla="*/ 357190 h 357190"/>
              <a:gd name="connsiteX9" fmla="*/ 178595 w 3571900"/>
              <a:gd name="connsiteY9" fmla="*/ 357190 h 357190"/>
              <a:gd name="connsiteX10" fmla="*/ 52309 w 3571900"/>
              <a:gd name="connsiteY10" fmla="*/ 304881 h 357190"/>
              <a:gd name="connsiteX11" fmla="*/ 0 w 3571900"/>
              <a:gd name="connsiteY11" fmla="*/ 178595 h 357190"/>
              <a:gd name="connsiteX0" fmla="*/ 0 w 3571900"/>
              <a:gd name="connsiteY0" fmla="*/ 178595 h 357190"/>
              <a:gd name="connsiteX1" fmla="*/ 52309 w 3571900"/>
              <a:gd name="connsiteY1" fmla="*/ 52309 h 357190"/>
              <a:gd name="connsiteX2" fmla="*/ 178595 w 3571900"/>
              <a:gd name="connsiteY2" fmla="*/ 0 h 357190"/>
              <a:gd name="connsiteX3" fmla="*/ 3393305 w 3571900"/>
              <a:gd name="connsiteY3" fmla="*/ 0 h 357190"/>
              <a:gd name="connsiteX4" fmla="*/ 3519591 w 3571900"/>
              <a:gd name="connsiteY4" fmla="*/ 52309 h 357190"/>
              <a:gd name="connsiteX5" fmla="*/ 3571900 w 3571900"/>
              <a:gd name="connsiteY5" fmla="*/ 178595 h 357190"/>
              <a:gd name="connsiteX6" fmla="*/ 3519591 w 3571900"/>
              <a:gd name="connsiteY6" fmla="*/ 304881 h 357190"/>
              <a:gd name="connsiteX7" fmla="*/ 3393305 w 3571900"/>
              <a:gd name="connsiteY7" fmla="*/ 357190 h 357190"/>
              <a:gd name="connsiteX8" fmla="*/ 178595 w 3571900"/>
              <a:gd name="connsiteY8" fmla="*/ 357190 h 357190"/>
              <a:gd name="connsiteX9" fmla="*/ 52309 w 3571900"/>
              <a:gd name="connsiteY9" fmla="*/ 304881 h 357190"/>
              <a:gd name="connsiteX10" fmla="*/ 0 w 3571900"/>
              <a:gd name="connsiteY10" fmla="*/ 178595 h 357190"/>
              <a:gd name="connsiteX0" fmla="*/ 0 w 3540639"/>
              <a:gd name="connsiteY0" fmla="*/ 178595 h 357190"/>
              <a:gd name="connsiteX1" fmla="*/ 52309 w 3540639"/>
              <a:gd name="connsiteY1" fmla="*/ 52309 h 357190"/>
              <a:gd name="connsiteX2" fmla="*/ 178595 w 3540639"/>
              <a:gd name="connsiteY2" fmla="*/ 0 h 357190"/>
              <a:gd name="connsiteX3" fmla="*/ 3393305 w 3540639"/>
              <a:gd name="connsiteY3" fmla="*/ 0 h 357190"/>
              <a:gd name="connsiteX4" fmla="*/ 3519591 w 3540639"/>
              <a:gd name="connsiteY4" fmla="*/ 52309 h 357190"/>
              <a:gd name="connsiteX5" fmla="*/ 3519591 w 3540639"/>
              <a:gd name="connsiteY5" fmla="*/ 304881 h 357190"/>
              <a:gd name="connsiteX6" fmla="*/ 3393305 w 3540639"/>
              <a:gd name="connsiteY6" fmla="*/ 357190 h 357190"/>
              <a:gd name="connsiteX7" fmla="*/ 178595 w 3540639"/>
              <a:gd name="connsiteY7" fmla="*/ 357190 h 357190"/>
              <a:gd name="connsiteX8" fmla="*/ 52309 w 3540639"/>
              <a:gd name="connsiteY8" fmla="*/ 304881 h 357190"/>
              <a:gd name="connsiteX9" fmla="*/ 0 w 3540639"/>
              <a:gd name="connsiteY9" fmla="*/ 178595 h 357190"/>
              <a:gd name="connsiteX0" fmla="*/ 0 w 3950138"/>
              <a:gd name="connsiteY0" fmla="*/ 178595 h 357190"/>
              <a:gd name="connsiteX1" fmla="*/ 52309 w 3950138"/>
              <a:gd name="connsiteY1" fmla="*/ 52309 h 357190"/>
              <a:gd name="connsiteX2" fmla="*/ 178595 w 3950138"/>
              <a:gd name="connsiteY2" fmla="*/ 0 h 357190"/>
              <a:gd name="connsiteX3" fmla="*/ 3393305 w 3950138"/>
              <a:gd name="connsiteY3" fmla="*/ 0 h 357190"/>
              <a:gd name="connsiteX4" fmla="*/ 3519591 w 3950138"/>
              <a:gd name="connsiteY4" fmla="*/ 304881 h 357190"/>
              <a:gd name="connsiteX5" fmla="*/ 3393305 w 3950138"/>
              <a:gd name="connsiteY5" fmla="*/ 357190 h 357190"/>
              <a:gd name="connsiteX6" fmla="*/ 178595 w 3950138"/>
              <a:gd name="connsiteY6" fmla="*/ 357190 h 357190"/>
              <a:gd name="connsiteX7" fmla="*/ 52309 w 3950138"/>
              <a:gd name="connsiteY7" fmla="*/ 304881 h 357190"/>
              <a:gd name="connsiteX8" fmla="*/ 0 w 3950138"/>
              <a:gd name="connsiteY8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929090"/>
              <a:gd name="connsiteY0" fmla="*/ 178595 h 357190"/>
              <a:gd name="connsiteX1" fmla="*/ 52309 w 3929090"/>
              <a:gd name="connsiteY1" fmla="*/ 52309 h 357190"/>
              <a:gd name="connsiteX2" fmla="*/ 178595 w 3929090"/>
              <a:gd name="connsiteY2" fmla="*/ 0 h 357190"/>
              <a:gd name="connsiteX3" fmla="*/ 3393305 w 3929090"/>
              <a:gd name="connsiteY3" fmla="*/ 0 h 357190"/>
              <a:gd name="connsiteX4" fmla="*/ 3393305 w 3929090"/>
              <a:gd name="connsiteY4" fmla="*/ 357190 h 357190"/>
              <a:gd name="connsiteX5" fmla="*/ 178595 w 3929090"/>
              <a:gd name="connsiteY5" fmla="*/ 357190 h 357190"/>
              <a:gd name="connsiteX6" fmla="*/ 52309 w 3929090"/>
              <a:gd name="connsiteY6" fmla="*/ 304881 h 357190"/>
              <a:gd name="connsiteX7" fmla="*/ 0 w 3929090"/>
              <a:gd name="connsiteY7" fmla="*/ 178595 h 357190"/>
              <a:gd name="connsiteX0" fmla="*/ 0 w 3406576"/>
              <a:gd name="connsiteY0" fmla="*/ 178595 h 357190"/>
              <a:gd name="connsiteX1" fmla="*/ 52309 w 3406576"/>
              <a:gd name="connsiteY1" fmla="*/ 52309 h 357190"/>
              <a:gd name="connsiteX2" fmla="*/ 178595 w 3406576"/>
              <a:gd name="connsiteY2" fmla="*/ 0 h 357190"/>
              <a:gd name="connsiteX3" fmla="*/ 3393305 w 3406576"/>
              <a:gd name="connsiteY3" fmla="*/ 0 h 357190"/>
              <a:gd name="connsiteX4" fmla="*/ 3393305 w 3406576"/>
              <a:gd name="connsiteY4" fmla="*/ 357190 h 357190"/>
              <a:gd name="connsiteX5" fmla="*/ 178595 w 3406576"/>
              <a:gd name="connsiteY5" fmla="*/ 357190 h 357190"/>
              <a:gd name="connsiteX6" fmla="*/ 52309 w 3406576"/>
              <a:gd name="connsiteY6" fmla="*/ 304881 h 357190"/>
              <a:gd name="connsiteX7" fmla="*/ 0 w 3406576"/>
              <a:gd name="connsiteY7" fmla="*/ 178595 h 35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576" h="357190">
                <a:moveTo>
                  <a:pt x="0" y="178595"/>
                </a:moveTo>
                <a:cubicBezTo>
                  <a:pt x="0" y="131229"/>
                  <a:pt x="18816" y="85802"/>
                  <a:pt x="52309" y="52309"/>
                </a:cubicBezTo>
                <a:cubicBezTo>
                  <a:pt x="85802" y="18816"/>
                  <a:pt x="131229" y="0"/>
                  <a:pt x="178595" y="0"/>
                </a:cubicBezTo>
                <a:lnTo>
                  <a:pt x="3393305" y="0"/>
                </a:lnTo>
                <a:cubicBezTo>
                  <a:pt x="3406576" y="210588"/>
                  <a:pt x="3402465" y="207883"/>
                  <a:pt x="3393305" y="357190"/>
                </a:cubicBezTo>
                <a:lnTo>
                  <a:pt x="178595" y="357190"/>
                </a:lnTo>
                <a:cubicBezTo>
                  <a:pt x="131229" y="357190"/>
                  <a:pt x="85802" y="338374"/>
                  <a:pt x="52309" y="304881"/>
                </a:cubicBezTo>
                <a:cubicBezTo>
                  <a:pt x="18816" y="271388"/>
                  <a:pt x="0" y="225962"/>
                  <a:pt x="0" y="1785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205681" y="229257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tantia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5" name="그림 14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98799" y="318128"/>
            <a:ext cx="1340444" cy="11047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 userDrawn="1"/>
        </p:nvSpPr>
        <p:spPr>
          <a:xfrm>
            <a:off x="340468" y="795522"/>
            <a:ext cx="8463064" cy="6001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P-plus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의 제품 품질관리는 아래와 같은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7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단계의 절차로 시스템화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되어 있으며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품질 평가결과를 바탕으로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지속적인 보완 교육 및 운영안정화 교육을 실시하여 제품생산을 표준화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객관화하여 고품질 제품을 제공하겠습니다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.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  <a:sym typeface="Wingdings" pitchFamily="2" charset="2"/>
            </a:endParaRPr>
          </a:p>
        </p:txBody>
      </p:sp>
      <p:sp>
        <p:nvSpPr>
          <p:cNvPr id="17" name="직사각형 16"/>
          <p:cNvSpPr/>
          <p:nvPr userDrawn="1"/>
        </p:nvSpPr>
        <p:spPr>
          <a:xfrm rot="5400000">
            <a:off x="4528580" y="4520305"/>
            <a:ext cx="86840" cy="4372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5614995" y="3560563"/>
            <a:ext cx="3143272" cy="1138321"/>
            <a:chOff x="5614995" y="3638551"/>
            <a:chExt cx="3143272" cy="1138321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5614995" y="3638551"/>
              <a:ext cx="3143272" cy="1138321"/>
            </a:xfrm>
            <a:prstGeom prst="roundRect">
              <a:avLst>
                <a:gd name="adj" fmla="val 52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0" latinLnBrk="1">
                <a:lnSpc>
                  <a:spcPct val="150000"/>
                </a:lnSpc>
              </a:pPr>
              <a:endParaRPr lang="en-US" altLang="ko-KR" sz="1200" kern="1200" dirty="0">
                <a:solidFill>
                  <a:srgbClr val="034EA2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850094" y="3838578"/>
              <a:ext cx="2550956" cy="504000"/>
            </a:xfrm>
            <a:prstGeom prst="roundRect">
              <a:avLst>
                <a:gd name="adj" fmla="val 5238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ko-KR" altLang="en-US" sz="1200" b="1" kern="1200" dirty="0" smtClean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맑은 고딕"/>
                  <a:ea typeface="맑은 고딕"/>
                  <a:cs typeface="+mn-cs"/>
                </a:rPr>
                <a:t>보완교육 및 운영안정화</a:t>
              </a:r>
              <a:endParaRPr lang="ko-KR" altLang="en-US" sz="1200" b="1" kern="12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 flipV="1">
              <a:off x="6315087" y="4471979"/>
              <a:ext cx="99460" cy="994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434151" y="4400557"/>
              <a:ext cx="1636987" cy="259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300"/>
                </a:lnSpc>
              </a:pPr>
              <a:r>
                <a:rPr lang="ko-KR" altLang="en-US" sz="1050" dirty="0" smtClean="0">
                  <a:solidFill>
                    <a:prstClr val="black"/>
                  </a:solidFill>
                </a:rPr>
                <a:t>보완교육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 contents &amp; … 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43110" y="1941311"/>
            <a:ext cx="4938515" cy="4381501"/>
          </a:xfrm>
          <a:prstGeom prst="roundRect">
            <a:avLst>
              <a:gd name="adj" fmla="val 254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9" name="꺾인 연결선 118"/>
          <p:cNvCxnSpPr/>
          <p:nvPr/>
        </p:nvCxnSpPr>
        <p:spPr>
          <a:xfrm rot="5400000" flipH="1" flipV="1">
            <a:off x="4233303" y="3207567"/>
            <a:ext cx="3263442" cy="700099"/>
          </a:xfrm>
          <a:prstGeom prst="bentConnector3">
            <a:avLst>
              <a:gd name="adj1" fmla="val 9991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228" y="1509932"/>
            <a:ext cx="19159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34EA2"/>
                </a:solidFill>
              </a:rPr>
              <a:t>품질 </a:t>
            </a:r>
            <a:r>
              <a:rPr lang="ko-KR" altLang="en-US" sz="1600" b="1" dirty="0" smtClean="0">
                <a:solidFill>
                  <a:srgbClr val="034EA2"/>
                </a:solidFill>
              </a:rPr>
              <a:t>관리 </a:t>
            </a:r>
            <a:r>
              <a:rPr lang="en-US" altLang="ko-KR" sz="1600" b="1" dirty="0" smtClean="0">
                <a:solidFill>
                  <a:srgbClr val="034EA2"/>
                </a:solidFill>
              </a:rPr>
              <a:t>Process</a:t>
            </a:r>
            <a:endParaRPr lang="ko-KR" altLang="en-US" sz="1600" b="1" dirty="0" smtClean="0">
              <a:solidFill>
                <a:srgbClr val="034EA2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81394" y="2065128"/>
            <a:ext cx="4590681" cy="680292"/>
            <a:chOff x="581394" y="2357204"/>
            <a:chExt cx="4590681" cy="68029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81394" y="2357204"/>
              <a:ext cx="1346436" cy="462196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Step 01</a:t>
              </a:r>
              <a:endParaRPr lang="ko-KR" altLang="en-US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070706" y="2357204"/>
              <a:ext cx="3101369" cy="462196"/>
            </a:xfrm>
            <a:prstGeom prst="roundRect">
              <a:avLst>
                <a:gd name="adj" fmla="val 65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tx1"/>
                  </a:solidFill>
                </a:rPr>
                <a:t> 품질 목표수립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contents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flipV="1">
              <a:off x="2022273" y="253857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>
              <a:off x="1164612" y="2946702"/>
              <a:ext cx="180000" cy="1588"/>
            </a:xfrm>
            <a:prstGeom prst="line">
              <a:avLst/>
            </a:prstGeom>
            <a:ln w="28575">
              <a:solidFill>
                <a:srgbClr val="00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모서리가 둥근 직사각형 55"/>
          <p:cNvSpPr/>
          <p:nvPr/>
        </p:nvSpPr>
        <p:spPr>
          <a:xfrm>
            <a:off x="580997" y="2789259"/>
            <a:ext cx="1346436" cy="462196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Step 02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70309" y="2789259"/>
            <a:ext cx="3101369" cy="462196"/>
          </a:xfrm>
          <a:prstGeom prst="roundRect">
            <a:avLst>
              <a:gd name="adj" fmla="val 65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 flipV="1">
            <a:off x="2021876" y="287666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1" name="직선 연결선 60"/>
          <p:cNvCxnSpPr/>
          <p:nvPr/>
        </p:nvCxnSpPr>
        <p:spPr>
          <a:xfrm rot="5400000">
            <a:off x="1164215" y="3378757"/>
            <a:ext cx="180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580600" y="3513390"/>
            <a:ext cx="4590681" cy="680292"/>
            <a:chOff x="581394" y="2357204"/>
            <a:chExt cx="4590681" cy="680292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81394" y="2357204"/>
              <a:ext cx="1346436" cy="462196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Step 03</a:t>
              </a:r>
              <a:endParaRPr lang="ko-KR" altLang="en-US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070706" y="2357204"/>
              <a:ext cx="3101369" cy="462196"/>
            </a:xfrm>
            <a:prstGeom prst="roundRect">
              <a:avLst>
                <a:gd name="adj" fmla="val 65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Step3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contents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 flipV="1">
              <a:off x="2022273" y="253857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 rot="5400000">
              <a:off x="1164612" y="2946702"/>
              <a:ext cx="180000" cy="1588"/>
            </a:xfrm>
            <a:prstGeom prst="line">
              <a:avLst/>
            </a:prstGeom>
            <a:ln w="28575">
              <a:solidFill>
                <a:srgbClr val="00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80203" y="4237521"/>
            <a:ext cx="4590681" cy="680292"/>
            <a:chOff x="581394" y="2357204"/>
            <a:chExt cx="4590681" cy="68029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581394" y="2357204"/>
              <a:ext cx="1346436" cy="462196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Step 04</a:t>
              </a:r>
              <a:endParaRPr lang="ko-KR" altLang="en-US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070706" y="2357204"/>
              <a:ext cx="3101369" cy="462196"/>
            </a:xfrm>
            <a:prstGeom prst="roundRect">
              <a:avLst>
                <a:gd name="adj" fmla="val 65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 flipV="1">
              <a:off x="2022273" y="253857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 rot="5400000">
              <a:off x="1164612" y="2946702"/>
              <a:ext cx="180000" cy="1588"/>
            </a:xfrm>
            <a:prstGeom prst="line">
              <a:avLst/>
            </a:prstGeom>
            <a:ln w="28575">
              <a:solidFill>
                <a:srgbClr val="00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579806" y="4961652"/>
            <a:ext cx="1346436" cy="462196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품질 결과보고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069118" y="4961652"/>
            <a:ext cx="3101369" cy="462196"/>
          </a:xfrm>
          <a:prstGeom prst="roundRect">
            <a:avLst>
              <a:gd name="adj" fmla="val 65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/>
                </a:solidFill>
              </a:rPr>
              <a:t> 품질 목표수립 </a:t>
            </a:r>
            <a:r>
              <a:rPr lang="en-US" altLang="ko-KR" sz="1050" dirty="0" smtClean="0">
                <a:solidFill>
                  <a:schemeClr val="tx1"/>
                </a:solidFill>
              </a:rPr>
              <a:t>contents -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결과보고서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 flipV="1">
            <a:off x="2020685" y="5143020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1163024" y="5551150"/>
            <a:ext cx="180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580997" y="5680641"/>
            <a:ext cx="4590681" cy="462196"/>
            <a:chOff x="581394" y="2357204"/>
            <a:chExt cx="4590681" cy="462196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581394" y="2357204"/>
              <a:ext cx="1346436" cy="462196"/>
            </a:xfrm>
            <a:prstGeom prst="roundRect">
              <a:avLst>
                <a:gd name="adj" fmla="val 6508"/>
              </a:avLst>
            </a:prstGeom>
            <a:solidFill>
              <a:srgbClr val="C0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Step 06</a:t>
              </a:r>
              <a:endParaRPr lang="ko-KR" altLang="en-US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070706" y="2357204"/>
              <a:ext cx="3101369" cy="462196"/>
            </a:xfrm>
            <a:prstGeom prst="roundRect">
              <a:avLst>
                <a:gd name="adj" fmla="val 6508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Step6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contents</a:t>
              </a:r>
              <a:endParaRPr lang="ko-KR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 flipV="1">
              <a:off x="2022273" y="2538572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116" name="타원 115"/>
          <p:cNvSpPr/>
          <p:nvPr/>
        </p:nvSpPr>
        <p:spPr>
          <a:xfrm flipV="1">
            <a:off x="2023092" y="3067164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7" name="직사각형 116"/>
          <p:cNvSpPr/>
          <p:nvPr/>
        </p:nvSpPr>
        <p:spPr>
          <a:xfrm>
            <a:off x="2101802" y="2817549"/>
            <a:ext cx="129875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Step2 contents 01</a:t>
            </a:r>
          </a:p>
          <a:p>
            <a:pPr lvl="0">
              <a:lnSpc>
                <a:spcPts val="13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Step2 </a:t>
            </a:r>
            <a:r>
              <a:rPr lang="en-US" altLang="ko-KR" sz="1050" dirty="0" smtClean="0">
                <a:solidFill>
                  <a:prstClr val="black"/>
                </a:solidFill>
              </a:rPr>
              <a:t>contents 02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 rot="5400000">
            <a:off x="7160860" y="2788213"/>
            <a:ext cx="396000" cy="1588"/>
          </a:xfrm>
          <a:prstGeom prst="line">
            <a:avLst/>
          </a:prstGeom>
          <a:ln w="28575">
            <a:solidFill>
              <a:srgbClr val="00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215074" y="2065128"/>
            <a:ext cx="1846502" cy="1807514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>
          <a:xfrm>
            <a:off x="5233992" y="5198862"/>
            <a:ext cx="288000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 flipV="1">
            <a:off x="5118992" y="5143020"/>
            <a:ext cx="99460" cy="9946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6215074" y="1729502"/>
            <a:ext cx="1846502" cy="392785"/>
          </a:xfrm>
          <a:prstGeom prst="roundRect">
            <a:avLst>
              <a:gd name="adj" fmla="val 6508"/>
            </a:avLst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결과 보고서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 flipV="1">
            <a:off x="7104860" y="2088941"/>
            <a:ext cx="99460" cy="994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850094" y="4808347"/>
            <a:ext cx="2550956" cy="396000"/>
          </a:xfrm>
          <a:prstGeom prst="roundRect">
            <a:avLst>
              <a:gd name="adj" fmla="val 5238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200" b="1" kern="12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+mn-cs"/>
              </a:rPr>
              <a:t>제품생산 표준화 </a:t>
            </a:r>
            <a:r>
              <a:rPr lang="en-US" altLang="ko-KR" sz="1200" b="1" kern="12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+mn-cs"/>
              </a:rPr>
              <a:t>· </a:t>
            </a:r>
            <a:r>
              <a:rPr lang="ko-KR" altLang="en-US" sz="1200" b="1" kern="12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+mn-cs"/>
              </a:rPr>
              <a:t>객관화</a:t>
            </a:r>
            <a:endParaRPr lang="ko-KR" altLang="en-US" sz="1200" b="1" kern="12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5614995" y="5351263"/>
            <a:ext cx="3143272" cy="1001911"/>
          </a:xfrm>
          <a:prstGeom prst="roundRect">
            <a:avLst>
              <a:gd name="adj" fmla="val 52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latinLnBrk="1">
              <a:lnSpc>
                <a:spcPct val="150000"/>
              </a:lnSpc>
            </a:pPr>
            <a:endParaRPr lang="en-US" altLang="ko-KR" sz="1200" kern="1200" dirty="0">
              <a:solidFill>
                <a:srgbClr val="034EA2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850094" y="5481652"/>
            <a:ext cx="2550956" cy="396000"/>
          </a:xfrm>
          <a:prstGeom prst="roundRect">
            <a:avLst>
              <a:gd name="adj" fmla="val 5238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ko-KR" altLang="en-US" sz="1200" b="1" kern="1200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맑은 고딕"/>
                <a:ea typeface="맑은 고딕"/>
                <a:cs typeface="+mn-cs"/>
              </a:rPr>
              <a:t>고품질 제품 제공</a:t>
            </a:r>
            <a:endParaRPr lang="ko-KR" altLang="en-US" sz="1200" b="1" kern="12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59" name="타원 158"/>
          <p:cNvSpPr/>
          <p:nvPr/>
        </p:nvSpPr>
        <p:spPr>
          <a:xfrm flipV="1">
            <a:off x="5986472" y="6000752"/>
            <a:ext cx="99460" cy="994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6105536" y="5929330"/>
            <a:ext cx="2149948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고품질 제품 제공</a:t>
            </a:r>
            <a:r>
              <a:rPr lang="en-US" altLang="ko-KR" sz="1050" dirty="0" smtClean="0">
                <a:solidFill>
                  <a:prstClr val="black"/>
                </a:solidFill>
              </a:rPr>
              <a:t> contents &amp; … </a:t>
            </a:r>
          </a:p>
        </p:txBody>
      </p:sp>
      <p:sp>
        <p:nvSpPr>
          <p:cNvPr id="164" name="이등변 삼각형 163"/>
          <p:cNvSpPr/>
          <p:nvPr/>
        </p:nvSpPr>
        <p:spPr>
          <a:xfrm flipV="1">
            <a:off x="7005655" y="4576771"/>
            <a:ext cx="180000" cy="144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이등변 삼각형 164"/>
          <p:cNvSpPr/>
          <p:nvPr/>
        </p:nvSpPr>
        <p:spPr>
          <a:xfrm flipV="1">
            <a:off x="7005655" y="5281621"/>
            <a:ext cx="180000" cy="144000"/>
          </a:xfrm>
          <a:prstGeom prst="triangle">
            <a:avLst/>
          </a:prstGeom>
          <a:solidFill>
            <a:srgbClr val="C00000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23810" r="42262" b="8952"/>
          <a:stretch>
            <a:fillRect/>
          </a:stretch>
        </p:blipFill>
        <p:spPr bwMode="auto">
          <a:xfrm>
            <a:off x="6506190" y="2205676"/>
            <a:ext cx="1307154" cy="15588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66" name="직사각형 165"/>
          <p:cNvSpPr/>
          <p:nvPr/>
        </p:nvSpPr>
        <p:spPr>
          <a:xfrm>
            <a:off x="2101802" y="4264609"/>
            <a:ext cx="129875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3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Step2 contents 01</a:t>
            </a:r>
          </a:p>
          <a:p>
            <a:pPr lvl="0">
              <a:lnSpc>
                <a:spcPts val="13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Step2 </a:t>
            </a:r>
            <a:r>
              <a:rPr lang="en-US" altLang="ko-KR" sz="1050" dirty="0" smtClean="0">
                <a:solidFill>
                  <a:prstClr val="black"/>
                </a:solidFill>
              </a:rPr>
              <a:t>contents 02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41</cp:revision>
  <dcterms:created xsi:type="dcterms:W3CDTF">2008-10-10T10:15:00Z</dcterms:created>
  <dcterms:modified xsi:type="dcterms:W3CDTF">2008-10-10T11:17:02Z</dcterms:modified>
</cp:coreProperties>
</file>