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7" autoAdjust="0"/>
    <p:restoredTop sz="94660"/>
  </p:normalViewPr>
  <p:slideViewPr>
    <p:cSldViewPr>
      <p:cViewPr varScale="1">
        <p:scale>
          <a:sx n="107" d="100"/>
          <a:sy n="107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66894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9"/>
          <p:cNvGrpSpPr/>
          <p:nvPr userDrawn="1"/>
        </p:nvGrpSpPr>
        <p:grpSpPr>
          <a:xfrm>
            <a:off x="-32" y="223736"/>
            <a:ext cx="9144032" cy="671208"/>
            <a:chOff x="-32" y="709496"/>
            <a:chExt cx="9144032" cy="671208"/>
          </a:xfrm>
        </p:grpSpPr>
        <p:sp>
          <p:nvSpPr>
            <p:cNvPr id="9" name="직사각형 8"/>
            <p:cNvSpPr/>
            <p:nvPr/>
          </p:nvSpPr>
          <p:spPr>
            <a:xfrm>
              <a:off x="0" y="857231"/>
              <a:ext cx="9144000" cy="523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2" y="709496"/>
              <a:ext cx="9144000" cy="1477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61228" y="38881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3.5. </a:t>
            </a:r>
            <a:r>
              <a:rPr lang="ko-KR" altLang="en-US" b="1" dirty="0" smtClean="0"/>
              <a:t>품질 관리방안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500958" y="465601"/>
            <a:ext cx="14094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smtClean="0"/>
              <a:t>III</a:t>
            </a:r>
            <a:r>
              <a:rPr lang="en-US" altLang="ko-KR" sz="1100" b="1" smtClean="0"/>
              <a:t>. </a:t>
            </a:r>
            <a:r>
              <a:rPr lang="ko-KR" altLang="en-US" sz="1100" b="1" dirty="0" smtClean="0"/>
              <a:t>사업추진관리</a:t>
            </a:r>
            <a:endParaRPr lang="ko-KR" altLang="en-US" sz="1100" b="1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7246884" y="222454"/>
            <a:ext cx="1908000" cy="285752"/>
          </a:xfrm>
          <a:custGeom>
            <a:avLst/>
            <a:gdLst>
              <a:gd name="connsiteX0" fmla="*/ 0 w 3571900"/>
              <a:gd name="connsiteY0" fmla="*/ 178595 h 357190"/>
              <a:gd name="connsiteX1" fmla="*/ 52309 w 3571900"/>
              <a:gd name="connsiteY1" fmla="*/ 52309 h 357190"/>
              <a:gd name="connsiteX2" fmla="*/ 178595 w 3571900"/>
              <a:gd name="connsiteY2" fmla="*/ 0 h 357190"/>
              <a:gd name="connsiteX3" fmla="*/ 3393305 w 3571900"/>
              <a:gd name="connsiteY3" fmla="*/ 0 h 357190"/>
              <a:gd name="connsiteX4" fmla="*/ 3519591 w 3571900"/>
              <a:gd name="connsiteY4" fmla="*/ 52309 h 357190"/>
              <a:gd name="connsiteX5" fmla="*/ 3571900 w 3571900"/>
              <a:gd name="connsiteY5" fmla="*/ 178595 h 357190"/>
              <a:gd name="connsiteX6" fmla="*/ 3571900 w 3571900"/>
              <a:gd name="connsiteY6" fmla="*/ 178595 h 357190"/>
              <a:gd name="connsiteX7" fmla="*/ 3519591 w 3571900"/>
              <a:gd name="connsiteY7" fmla="*/ 304881 h 357190"/>
              <a:gd name="connsiteX8" fmla="*/ 3393305 w 3571900"/>
              <a:gd name="connsiteY8" fmla="*/ 357190 h 357190"/>
              <a:gd name="connsiteX9" fmla="*/ 178595 w 3571900"/>
              <a:gd name="connsiteY9" fmla="*/ 357190 h 357190"/>
              <a:gd name="connsiteX10" fmla="*/ 52309 w 3571900"/>
              <a:gd name="connsiteY10" fmla="*/ 304881 h 357190"/>
              <a:gd name="connsiteX11" fmla="*/ 0 w 3571900"/>
              <a:gd name="connsiteY11" fmla="*/ 178595 h 357190"/>
              <a:gd name="connsiteX0" fmla="*/ 0 w 3571900"/>
              <a:gd name="connsiteY0" fmla="*/ 178595 h 357190"/>
              <a:gd name="connsiteX1" fmla="*/ 52309 w 3571900"/>
              <a:gd name="connsiteY1" fmla="*/ 52309 h 357190"/>
              <a:gd name="connsiteX2" fmla="*/ 178595 w 3571900"/>
              <a:gd name="connsiteY2" fmla="*/ 0 h 357190"/>
              <a:gd name="connsiteX3" fmla="*/ 3393305 w 3571900"/>
              <a:gd name="connsiteY3" fmla="*/ 0 h 357190"/>
              <a:gd name="connsiteX4" fmla="*/ 3519591 w 3571900"/>
              <a:gd name="connsiteY4" fmla="*/ 52309 h 357190"/>
              <a:gd name="connsiteX5" fmla="*/ 3571900 w 3571900"/>
              <a:gd name="connsiteY5" fmla="*/ 178595 h 357190"/>
              <a:gd name="connsiteX6" fmla="*/ 3519591 w 3571900"/>
              <a:gd name="connsiteY6" fmla="*/ 304881 h 357190"/>
              <a:gd name="connsiteX7" fmla="*/ 3393305 w 3571900"/>
              <a:gd name="connsiteY7" fmla="*/ 357190 h 357190"/>
              <a:gd name="connsiteX8" fmla="*/ 178595 w 3571900"/>
              <a:gd name="connsiteY8" fmla="*/ 357190 h 357190"/>
              <a:gd name="connsiteX9" fmla="*/ 52309 w 3571900"/>
              <a:gd name="connsiteY9" fmla="*/ 304881 h 357190"/>
              <a:gd name="connsiteX10" fmla="*/ 0 w 3571900"/>
              <a:gd name="connsiteY10" fmla="*/ 178595 h 357190"/>
              <a:gd name="connsiteX0" fmla="*/ 0 w 3540639"/>
              <a:gd name="connsiteY0" fmla="*/ 178595 h 357190"/>
              <a:gd name="connsiteX1" fmla="*/ 52309 w 3540639"/>
              <a:gd name="connsiteY1" fmla="*/ 52309 h 357190"/>
              <a:gd name="connsiteX2" fmla="*/ 178595 w 3540639"/>
              <a:gd name="connsiteY2" fmla="*/ 0 h 357190"/>
              <a:gd name="connsiteX3" fmla="*/ 3393305 w 3540639"/>
              <a:gd name="connsiteY3" fmla="*/ 0 h 357190"/>
              <a:gd name="connsiteX4" fmla="*/ 3519591 w 3540639"/>
              <a:gd name="connsiteY4" fmla="*/ 52309 h 357190"/>
              <a:gd name="connsiteX5" fmla="*/ 3519591 w 3540639"/>
              <a:gd name="connsiteY5" fmla="*/ 304881 h 357190"/>
              <a:gd name="connsiteX6" fmla="*/ 3393305 w 3540639"/>
              <a:gd name="connsiteY6" fmla="*/ 357190 h 357190"/>
              <a:gd name="connsiteX7" fmla="*/ 178595 w 3540639"/>
              <a:gd name="connsiteY7" fmla="*/ 357190 h 357190"/>
              <a:gd name="connsiteX8" fmla="*/ 52309 w 3540639"/>
              <a:gd name="connsiteY8" fmla="*/ 304881 h 357190"/>
              <a:gd name="connsiteX9" fmla="*/ 0 w 3540639"/>
              <a:gd name="connsiteY9" fmla="*/ 178595 h 357190"/>
              <a:gd name="connsiteX0" fmla="*/ 0 w 3950138"/>
              <a:gd name="connsiteY0" fmla="*/ 178595 h 357190"/>
              <a:gd name="connsiteX1" fmla="*/ 52309 w 3950138"/>
              <a:gd name="connsiteY1" fmla="*/ 52309 h 357190"/>
              <a:gd name="connsiteX2" fmla="*/ 178595 w 3950138"/>
              <a:gd name="connsiteY2" fmla="*/ 0 h 357190"/>
              <a:gd name="connsiteX3" fmla="*/ 3393305 w 3950138"/>
              <a:gd name="connsiteY3" fmla="*/ 0 h 357190"/>
              <a:gd name="connsiteX4" fmla="*/ 3519591 w 3950138"/>
              <a:gd name="connsiteY4" fmla="*/ 304881 h 357190"/>
              <a:gd name="connsiteX5" fmla="*/ 3393305 w 3950138"/>
              <a:gd name="connsiteY5" fmla="*/ 357190 h 357190"/>
              <a:gd name="connsiteX6" fmla="*/ 178595 w 3950138"/>
              <a:gd name="connsiteY6" fmla="*/ 357190 h 357190"/>
              <a:gd name="connsiteX7" fmla="*/ 52309 w 3950138"/>
              <a:gd name="connsiteY7" fmla="*/ 304881 h 357190"/>
              <a:gd name="connsiteX8" fmla="*/ 0 w 3950138"/>
              <a:gd name="connsiteY8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406576"/>
              <a:gd name="connsiteY0" fmla="*/ 178595 h 357190"/>
              <a:gd name="connsiteX1" fmla="*/ 52309 w 3406576"/>
              <a:gd name="connsiteY1" fmla="*/ 52309 h 357190"/>
              <a:gd name="connsiteX2" fmla="*/ 178595 w 3406576"/>
              <a:gd name="connsiteY2" fmla="*/ 0 h 357190"/>
              <a:gd name="connsiteX3" fmla="*/ 3393305 w 3406576"/>
              <a:gd name="connsiteY3" fmla="*/ 0 h 357190"/>
              <a:gd name="connsiteX4" fmla="*/ 3393305 w 3406576"/>
              <a:gd name="connsiteY4" fmla="*/ 357190 h 357190"/>
              <a:gd name="connsiteX5" fmla="*/ 178595 w 3406576"/>
              <a:gd name="connsiteY5" fmla="*/ 357190 h 357190"/>
              <a:gd name="connsiteX6" fmla="*/ 52309 w 3406576"/>
              <a:gd name="connsiteY6" fmla="*/ 304881 h 357190"/>
              <a:gd name="connsiteX7" fmla="*/ 0 w 3406576"/>
              <a:gd name="connsiteY7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6576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lnTo>
                  <a:pt x="3393305" y="0"/>
                </a:lnTo>
                <a:cubicBezTo>
                  <a:pt x="3406576" y="210588"/>
                  <a:pt x="3402465" y="207883"/>
                  <a:pt x="3393305" y="357190"/>
                </a:cubicBezTo>
                <a:lnTo>
                  <a:pt x="178595" y="357190"/>
                </a:ln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7205681" y="229257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tantia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5" name="그림 14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98799" y="318128"/>
            <a:ext cx="1340444" cy="11047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 userDrawn="1"/>
        </p:nvSpPr>
        <p:spPr>
          <a:xfrm>
            <a:off x="340468" y="795522"/>
            <a:ext cx="8463064" cy="6001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P-plus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의 제품 품질관리는 아래와 같은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7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단계의 절차로 시스템화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되어 있으며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품질 평가결과를 바탕으로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지속적인 보완 교육 및 운영안정화 교육을 실시하여 제품생산을 표준화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객관화하여 고품질 제품을 제공하겠습니다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7" name="직사각형 16"/>
          <p:cNvSpPr/>
          <p:nvPr userDrawn="1"/>
        </p:nvSpPr>
        <p:spPr>
          <a:xfrm rot="5400000">
            <a:off x="4528580" y="4520305"/>
            <a:ext cx="86840" cy="4372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/>
          <p:cNvPicPr>
            <a:picLocks noChangeAspect="1" noChangeArrowheads="1"/>
          </p:cNvPicPr>
          <p:nvPr/>
        </p:nvPicPr>
        <p:blipFill>
          <a:blip r:embed="rId2" cstate="print"/>
          <a:srcRect l="9821" t="25714" r="37143" b="15714"/>
          <a:stretch>
            <a:fillRect/>
          </a:stretch>
        </p:blipFill>
        <p:spPr bwMode="auto">
          <a:xfrm>
            <a:off x="6320571" y="4588510"/>
            <a:ext cx="1474462" cy="1476872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191" name="꺾인 연결선 190"/>
          <p:cNvCxnSpPr/>
          <p:nvPr/>
        </p:nvCxnSpPr>
        <p:spPr>
          <a:xfrm rot="10800000" flipV="1">
            <a:off x="2136619" y="4237023"/>
            <a:ext cx="4010685" cy="316870"/>
          </a:xfrm>
          <a:prstGeom prst="bentConnector3">
            <a:avLst>
              <a:gd name="adj1" fmla="val -113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2"/>
          <p:cNvPicPr>
            <a:picLocks noChangeAspect="1" noChangeArrowheads="1"/>
          </p:cNvPicPr>
          <p:nvPr/>
        </p:nvPicPr>
        <p:blipFill>
          <a:blip r:embed="rId3" cstate="print"/>
          <a:srcRect l="22500" t="23810" r="42262" b="8952"/>
          <a:stretch>
            <a:fillRect/>
          </a:stretch>
        </p:blipFill>
        <p:spPr bwMode="auto">
          <a:xfrm>
            <a:off x="1332769" y="4599167"/>
            <a:ext cx="1524719" cy="1501877"/>
          </a:xfrm>
          <a:prstGeom prst="ellipse">
            <a:avLst/>
          </a:prstGeom>
          <a:ln w="63500" cap="rnd">
            <a:noFill/>
          </a:ln>
          <a:effectLst>
            <a:outerShdw blurRad="152400" dist="1651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54" name="그룹 62"/>
          <p:cNvGrpSpPr/>
          <p:nvPr/>
        </p:nvGrpSpPr>
        <p:grpSpPr>
          <a:xfrm>
            <a:off x="339052" y="1393510"/>
            <a:ext cx="8469970" cy="2000264"/>
            <a:chOff x="276235" y="2511184"/>
            <a:chExt cx="6364051" cy="2000264"/>
          </a:xfrm>
        </p:grpSpPr>
        <p:pic>
          <p:nvPicPr>
            <p:cNvPr id="55" name="그림 54" descr="circle01.png"/>
            <p:cNvPicPr>
              <a:picLocks noChangeAspect="1"/>
            </p:cNvPicPr>
            <p:nvPr/>
          </p:nvPicPr>
          <p:blipFill>
            <a:blip r:embed="rId4"/>
            <a:srcRect l="33058" t="57709" r="15339"/>
            <a:stretch>
              <a:fillRect/>
            </a:stretch>
          </p:blipFill>
          <p:spPr>
            <a:xfrm>
              <a:off x="282857" y="2531170"/>
              <a:ext cx="6357406" cy="1980278"/>
            </a:xfrm>
            <a:prstGeom prst="rect">
              <a:avLst/>
            </a:prstGeom>
          </p:spPr>
        </p:pic>
        <p:sp>
          <p:nvSpPr>
            <p:cNvPr id="58" name="자유형 57"/>
            <p:cNvSpPr/>
            <p:nvPr/>
          </p:nvSpPr>
          <p:spPr>
            <a:xfrm>
              <a:off x="276235" y="2511184"/>
              <a:ext cx="3503196" cy="832111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 flipH="1">
              <a:off x="2892057" y="2512283"/>
              <a:ext cx="3748229" cy="1048173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모서리가 둥근 직사각형 143"/>
          <p:cNvSpPr/>
          <p:nvPr/>
        </p:nvSpPr>
        <p:spPr>
          <a:xfrm>
            <a:off x="2337851" y="1562559"/>
            <a:ext cx="4479410" cy="476071"/>
          </a:xfrm>
          <a:prstGeom prst="roundRect">
            <a:avLst>
              <a:gd name="adj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0" algn="ctr"/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241975" y="3494316"/>
            <a:ext cx="216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853492" y="3494316"/>
            <a:ext cx="216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046287" y="3494316"/>
            <a:ext cx="216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644131" y="3494316"/>
            <a:ext cx="216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04103" y="1621855"/>
            <a:ext cx="233579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품질 관리 </a:t>
            </a:r>
            <a:r>
              <a:rPr lang="en-US" altLang="ko-KR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PROCESS</a:t>
            </a:r>
            <a:endParaRPr lang="ko-KR" altLang="en-US" b="1" spc="50" dirty="0" smtClean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8079" y="2846818"/>
            <a:ext cx="1404000" cy="1368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b="1" dirty="0" smtClean="0">
              <a:solidFill>
                <a:srgbClr val="009999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rgbClr val="009999"/>
                </a:solidFill>
              </a:rPr>
              <a:t>Step 01 sub title</a:t>
            </a: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Step1 contents 01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Step1 contents 02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Step1 contents 03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736860" y="3330403"/>
            <a:ext cx="1296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271489" y="2846818"/>
            <a:ext cx="1404000" cy="1368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b="1" dirty="0" smtClean="0">
              <a:solidFill>
                <a:srgbClr val="009999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rgbClr val="009999"/>
                </a:solidFill>
              </a:rPr>
              <a:t>Step 01 sub title</a:t>
            </a: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Step2 contents 01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Step2 contents 02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Step2 contents 03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330270" y="3330403"/>
            <a:ext cx="1296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855845" y="2846818"/>
            <a:ext cx="1404000" cy="1368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b="1" dirty="0" smtClean="0">
              <a:solidFill>
                <a:srgbClr val="009999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rgbClr val="009999"/>
                </a:solidFill>
              </a:rPr>
              <a:t>Step 01 sub title</a:t>
            </a: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Step3 contents 01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Step3 contents 02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Step3 contents 03</a:t>
            </a:r>
          </a:p>
        </p:txBody>
      </p:sp>
      <p:cxnSp>
        <p:nvCxnSpPr>
          <p:cNvPr id="111" name="직선 연결선 110"/>
          <p:cNvCxnSpPr/>
          <p:nvPr/>
        </p:nvCxnSpPr>
        <p:spPr>
          <a:xfrm>
            <a:off x="3914626" y="3330403"/>
            <a:ext cx="1296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5449255" y="2846818"/>
            <a:ext cx="1404000" cy="1368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b="1" dirty="0" smtClean="0">
              <a:solidFill>
                <a:srgbClr val="009999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rgbClr val="009999"/>
                </a:solidFill>
              </a:rPr>
              <a:t>결과보고</a:t>
            </a:r>
            <a:r>
              <a:rPr lang="ko-KR" altLang="en-US" sz="1050" b="1" dirty="0">
                <a:solidFill>
                  <a:srgbClr val="009999"/>
                </a:solidFill>
              </a:rPr>
              <a:t>서</a:t>
            </a:r>
            <a:endParaRPr lang="en-US" altLang="ko-KR" sz="1050" b="1" dirty="0" smtClean="0">
              <a:solidFill>
                <a:srgbClr val="009999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Step4 contents 01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Step4 contents 02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Step4 contents 03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5508036" y="3330403"/>
            <a:ext cx="1296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직사각형 124"/>
          <p:cNvSpPr/>
          <p:nvPr/>
        </p:nvSpPr>
        <p:spPr>
          <a:xfrm>
            <a:off x="7060772" y="2846818"/>
            <a:ext cx="1404000" cy="1368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b="1" dirty="0" smtClean="0">
              <a:solidFill>
                <a:srgbClr val="009999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rgbClr val="009999"/>
                </a:solidFill>
              </a:rPr>
              <a:t>Step 01 sub title</a:t>
            </a: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Step5 contents 01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Step5 contents 02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</a:rPr>
              <a:t>Step5 contents 03</a:t>
            </a:r>
          </a:p>
        </p:txBody>
      </p:sp>
      <p:cxnSp>
        <p:nvCxnSpPr>
          <p:cNvPr id="127" name="직선 연결선 126"/>
          <p:cNvCxnSpPr/>
          <p:nvPr/>
        </p:nvCxnSpPr>
        <p:spPr>
          <a:xfrm>
            <a:off x="7119553" y="3330403"/>
            <a:ext cx="1296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5450405" y="2225440"/>
            <a:ext cx="1404000" cy="642942"/>
          </a:xfrm>
          <a:prstGeom prst="roundRect">
            <a:avLst>
              <a:gd name="adj" fmla="val 6508"/>
            </a:avLst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단계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품질 평가결과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061922" y="2225440"/>
            <a:ext cx="1404000" cy="642942"/>
          </a:xfrm>
          <a:prstGeom prst="roundRect">
            <a:avLst>
              <a:gd name="adj" fmla="val 650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단계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TITLE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78079" y="2225440"/>
            <a:ext cx="1404000" cy="642942"/>
          </a:xfrm>
          <a:prstGeom prst="roundRect">
            <a:avLst>
              <a:gd name="adj" fmla="val 650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단계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TITLE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68854" y="2225440"/>
            <a:ext cx="1404000" cy="642942"/>
          </a:xfrm>
          <a:prstGeom prst="roundRect">
            <a:avLst>
              <a:gd name="adj" fmla="val 650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2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단계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TITLE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859629" y="2225440"/>
            <a:ext cx="1404000" cy="642942"/>
          </a:xfrm>
          <a:prstGeom prst="roundRect">
            <a:avLst>
              <a:gd name="adj" fmla="val 650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3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단계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TITLE</a:t>
            </a:r>
            <a:endParaRPr lang="ko-KR" alt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 flipV="1">
            <a:off x="1304013" y="282225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4" name="타원 133"/>
          <p:cNvSpPr/>
          <p:nvPr/>
        </p:nvSpPr>
        <p:spPr>
          <a:xfrm flipV="1">
            <a:off x="2897423" y="282225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5" name="타원 134"/>
          <p:cNvSpPr/>
          <p:nvPr/>
        </p:nvSpPr>
        <p:spPr>
          <a:xfrm flipV="1">
            <a:off x="4481779" y="282225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6" name="타원 135"/>
          <p:cNvSpPr/>
          <p:nvPr/>
        </p:nvSpPr>
        <p:spPr>
          <a:xfrm flipV="1">
            <a:off x="6075189" y="282225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7" name="타원 136"/>
          <p:cNvSpPr/>
          <p:nvPr/>
        </p:nvSpPr>
        <p:spPr>
          <a:xfrm flipV="1">
            <a:off x="7686706" y="282225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0" name="타원 139"/>
          <p:cNvSpPr/>
          <p:nvPr/>
        </p:nvSpPr>
        <p:spPr>
          <a:xfrm flipV="1">
            <a:off x="6106561" y="4177743"/>
            <a:ext cx="99460" cy="9946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45" name="그룹 107"/>
          <p:cNvGrpSpPr/>
          <p:nvPr/>
        </p:nvGrpSpPr>
        <p:grpSpPr>
          <a:xfrm>
            <a:off x="2296290" y="4697764"/>
            <a:ext cx="4564413" cy="1215480"/>
            <a:chOff x="2021444" y="6951063"/>
            <a:chExt cx="4564413" cy="1215480"/>
          </a:xfrm>
        </p:grpSpPr>
        <p:grpSp>
          <p:nvGrpSpPr>
            <p:cNvPr id="147" name="그룹 76"/>
            <p:cNvGrpSpPr/>
            <p:nvPr/>
          </p:nvGrpSpPr>
          <p:grpSpPr>
            <a:xfrm>
              <a:off x="2021444" y="6951063"/>
              <a:ext cx="4564413" cy="1215480"/>
              <a:chOff x="2234046" y="6929454"/>
              <a:chExt cx="4726707" cy="1258698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2234046" y="6929454"/>
                <a:ext cx="1258698" cy="125869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3968050" y="6929454"/>
                <a:ext cx="1258698" cy="125869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3444645" y="7325781"/>
                <a:ext cx="571504" cy="466045"/>
              </a:xfrm>
              <a:custGeom>
                <a:avLst/>
                <a:gdLst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4" h="357190">
                    <a:moveTo>
                      <a:pt x="0" y="0"/>
                    </a:moveTo>
                    <a:cubicBezTo>
                      <a:pt x="185760" y="195222"/>
                      <a:pt x="414381" y="180892"/>
                      <a:pt x="571504" y="0"/>
                    </a:cubicBezTo>
                    <a:lnTo>
                      <a:pt x="571504" y="357190"/>
                    </a:lnTo>
                    <a:cubicBezTo>
                      <a:pt x="452450" y="122161"/>
                      <a:pt x="90499" y="93960"/>
                      <a:pt x="0" y="357190"/>
                    </a:cubicBez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5702055" y="6929454"/>
                <a:ext cx="1258698" cy="125869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5178649" y="7325781"/>
                <a:ext cx="571504" cy="466045"/>
              </a:xfrm>
              <a:custGeom>
                <a:avLst/>
                <a:gdLst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  <a:gd name="connsiteX0" fmla="*/ 0 w 571504"/>
                  <a:gd name="connsiteY0" fmla="*/ 0 h 357190"/>
                  <a:gd name="connsiteX1" fmla="*/ 571504 w 571504"/>
                  <a:gd name="connsiteY1" fmla="*/ 0 h 357190"/>
                  <a:gd name="connsiteX2" fmla="*/ 571504 w 571504"/>
                  <a:gd name="connsiteY2" fmla="*/ 357190 h 357190"/>
                  <a:gd name="connsiteX3" fmla="*/ 0 w 571504"/>
                  <a:gd name="connsiteY3" fmla="*/ 357190 h 357190"/>
                  <a:gd name="connsiteX4" fmla="*/ 0 w 571504"/>
                  <a:gd name="connsiteY4" fmla="*/ 0 h 35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4" h="357190">
                    <a:moveTo>
                      <a:pt x="0" y="0"/>
                    </a:moveTo>
                    <a:cubicBezTo>
                      <a:pt x="185760" y="195222"/>
                      <a:pt x="414381" y="180892"/>
                      <a:pt x="571504" y="0"/>
                    </a:cubicBezTo>
                    <a:lnTo>
                      <a:pt x="571504" y="357190"/>
                    </a:lnTo>
                    <a:cubicBezTo>
                      <a:pt x="452450" y="122161"/>
                      <a:pt x="90499" y="93960"/>
                      <a:pt x="0" y="357190"/>
                    </a:cubicBez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</p:grpSp>
        <p:grpSp>
          <p:nvGrpSpPr>
            <p:cNvPr id="151" name="그룹 88"/>
            <p:cNvGrpSpPr/>
            <p:nvPr/>
          </p:nvGrpSpPr>
          <p:grpSpPr>
            <a:xfrm>
              <a:off x="2066747" y="6994114"/>
              <a:ext cx="1129796" cy="1129796"/>
              <a:chOff x="394204" y="6998838"/>
              <a:chExt cx="1129796" cy="1129796"/>
            </a:xfrm>
          </p:grpSpPr>
          <p:sp>
            <p:nvSpPr>
              <p:cNvPr id="174" name="타원 173"/>
              <p:cNvSpPr/>
              <p:nvPr/>
            </p:nvSpPr>
            <p:spPr>
              <a:xfrm>
                <a:off x="394204" y="6998838"/>
                <a:ext cx="1129796" cy="11297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grpSp>
            <p:nvGrpSpPr>
              <p:cNvPr id="175" name="그룹 90"/>
              <p:cNvGrpSpPr/>
              <p:nvPr/>
            </p:nvGrpSpPr>
            <p:grpSpPr>
              <a:xfrm>
                <a:off x="460195" y="7064830"/>
                <a:ext cx="997816" cy="997814"/>
                <a:chOff x="460195" y="7064830"/>
                <a:chExt cx="997816" cy="997814"/>
              </a:xfrm>
            </p:grpSpPr>
            <p:sp>
              <p:nvSpPr>
                <p:cNvPr id="176" name="타원 175"/>
                <p:cNvSpPr/>
                <p:nvPr/>
              </p:nvSpPr>
              <p:spPr>
                <a:xfrm>
                  <a:off x="555623" y="7160257"/>
                  <a:ext cx="806959" cy="80695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460195" y="7064830"/>
                  <a:ext cx="997816" cy="997814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52" name="그룹 93"/>
            <p:cNvGrpSpPr/>
            <p:nvPr/>
          </p:nvGrpSpPr>
          <p:grpSpPr>
            <a:xfrm>
              <a:off x="3739290" y="6994114"/>
              <a:ext cx="1129796" cy="1129796"/>
              <a:chOff x="394204" y="6998838"/>
              <a:chExt cx="1129796" cy="1129796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394204" y="6998838"/>
                <a:ext cx="1129796" cy="11297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grpSp>
            <p:nvGrpSpPr>
              <p:cNvPr id="171" name="그룹 95"/>
              <p:cNvGrpSpPr/>
              <p:nvPr/>
            </p:nvGrpSpPr>
            <p:grpSpPr>
              <a:xfrm>
                <a:off x="460195" y="7064830"/>
                <a:ext cx="997816" cy="997814"/>
                <a:chOff x="460195" y="7064830"/>
                <a:chExt cx="997816" cy="997814"/>
              </a:xfrm>
            </p:grpSpPr>
            <p:sp>
              <p:nvSpPr>
                <p:cNvPr id="172" name="타원 171"/>
                <p:cNvSpPr/>
                <p:nvPr/>
              </p:nvSpPr>
              <p:spPr>
                <a:xfrm>
                  <a:off x="555623" y="7160257"/>
                  <a:ext cx="806959" cy="80695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460195" y="7064830"/>
                  <a:ext cx="997816" cy="997814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54" name="그룹 98"/>
            <p:cNvGrpSpPr/>
            <p:nvPr/>
          </p:nvGrpSpPr>
          <p:grpSpPr>
            <a:xfrm>
              <a:off x="5411832" y="6994114"/>
              <a:ext cx="1129796" cy="1129796"/>
              <a:chOff x="394204" y="6998838"/>
              <a:chExt cx="1129796" cy="1129796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394204" y="6998838"/>
                <a:ext cx="1129796" cy="11297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grpSp>
            <p:nvGrpSpPr>
              <p:cNvPr id="167" name="그룹 100"/>
              <p:cNvGrpSpPr/>
              <p:nvPr/>
            </p:nvGrpSpPr>
            <p:grpSpPr>
              <a:xfrm>
                <a:off x="460195" y="7064830"/>
                <a:ext cx="997816" cy="997814"/>
                <a:chOff x="460195" y="7064830"/>
                <a:chExt cx="997816" cy="997814"/>
              </a:xfrm>
            </p:grpSpPr>
            <p:sp>
              <p:nvSpPr>
                <p:cNvPr id="168" name="타원 167"/>
                <p:cNvSpPr/>
                <p:nvPr/>
              </p:nvSpPr>
              <p:spPr>
                <a:xfrm>
                  <a:off x="555623" y="7160257"/>
                  <a:ext cx="806959" cy="80695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460195" y="7064830"/>
                  <a:ext cx="997816" cy="997814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56" name="직사각형 155"/>
            <p:cNvSpPr/>
            <p:nvPr/>
          </p:nvSpPr>
          <p:spPr>
            <a:xfrm>
              <a:off x="2082576" y="7164391"/>
              <a:ext cx="1109078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보완교육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운영안정화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545443" y="7158213"/>
              <a:ext cx="1539362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제품생산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표준화 </a:t>
              </a:r>
              <a:r>
                <a:rPr lang="en-US" altLang="ko-KR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· </a:t>
              </a: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객관화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405803" y="7164391"/>
              <a:ext cx="1136610" cy="738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고품질 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제품제</a:t>
              </a:r>
              <a:r>
                <a:rPr lang="ko-KR" altLang="en-US" sz="1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공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 flipV="1">
            <a:off x="2050611" y="4508760"/>
            <a:ext cx="99460" cy="9946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1" name="직사각형 200"/>
          <p:cNvSpPr/>
          <p:nvPr/>
        </p:nvSpPr>
        <p:spPr>
          <a:xfrm>
            <a:off x="1563127" y="614364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결과 보고서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91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67</cp:revision>
  <dcterms:created xsi:type="dcterms:W3CDTF">2008-10-10T10:15:00Z</dcterms:created>
  <dcterms:modified xsi:type="dcterms:W3CDTF">2009-08-11T05:40:15Z</dcterms:modified>
</cp:coreProperties>
</file>