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7" autoAdjust="0"/>
    <p:restoredTop sz="94660"/>
  </p:normalViewPr>
  <p:slideViewPr>
    <p:cSldViewPr>
      <p:cViewPr varScale="1">
        <p:scale>
          <a:sx n="107" d="100"/>
          <a:sy n="107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66894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9"/>
          <p:cNvGrpSpPr/>
          <p:nvPr userDrawn="1"/>
        </p:nvGrpSpPr>
        <p:grpSpPr>
          <a:xfrm>
            <a:off x="-32" y="223736"/>
            <a:ext cx="9144032" cy="671208"/>
            <a:chOff x="-32" y="709496"/>
            <a:chExt cx="9144032" cy="671208"/>
          </a:xfrm>
        </p:grpSpPr>
        <p:sp>
          <p:nvSpPr>
            <p:cNvPr id="9" name="직사각형 8"/>
            <p:cNvSpPr/>
            <p:nvPr/>
          </p:nvSpPr>
          <p:spPr>
            <a:xfrm>
              <a:off x="0" y="857231"/>
              <a:ext cx="9144000" cy="523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2" y="709496"/>
              <a:ext cx="9144000" cy="1477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61228" y="38881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3.5. </a:t>
            </a:r>
            <a:r>
              <a:rPr lang="ko-KR" altLang="en-US" b="1" dirty="0" smtClean="0"/>
              <a:t>품질 관리방안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500958" y="465601"/>
            <a:ext cx="14094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smtClean="0"/>
              <a:t>III</a:t>
            </a:r>
            <a:r>
              <a:rPr lang="en-US" altLang="ko-KR" sz="1100" b="1" smtClean="0"/>
              <a:t>. </a:t>
            </a:r>
            <a:r>
              <a:rPr lang="ko-KR" altLang="en-US" sz="1100" b="1" dirty="0" smtClean="0"/>
              <a:t>사업추진관리</a:t>
            </a:r>
            <a:endParaRPr lang="ko-KR" altLang="en-US" sz="1100" b="1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7246884" y="222454"/>
            <a:ext cx="1908000" cy="285752"/>
          </a:xfrm>
          <a:custGeom>
            <a:avLst/>
            <a:gdLst>
              <a:gd name="connsiteX0" fmla="*/ 0 w 3571900"/>
              <a:gd name="connsiteY0" fmla="*/ 178595 h 357190"/>
              <a:gd name="connsiteX1" fmla="*/ 52309 w 3571900"/>
              <a:gd name="connsiteY1" fmla="*/ 52309 h 357190"/>
              <a:gd name="connsiteX2" fmla="*/ 178595 w 3571900"/>
              <a:gd name="connsiteY2" fmla="*/ 0 h 357190"/>
              <a:gd name="connsiteX3" fmla="*/ 3393305 w 3571900"/>
              <a:gd name="connsiteY3" fmla="*/ 0 h 357190"/>
              <a:gd name="connsiteX4" fmla="*/ 3519591 w 3571900"/>
              <a:gd name="connsiteY4" fmla="*/ 52309 h 357190"/>
              <a:gd name="connsiteX5" fmla="*/ 3571900 w 3571900"/>
              <a:gd name="connsiteY5" fmla="*/ 178595 h 357190"/>
              <a:gd name="connsiteX6" fmla="*/ 3571900 w 3571900"/>
              <a:gd name="connsiteY6" fmla="*/ 178595 h 357190"/>
              <a:gd name="connsiteX7" fmla="*/ 3519591 w 3571900"/>
              <a:gd name="connsiteY7" fmla="*/ 304881 h 357190"/>
              <a:gd name="connsiteX8" fmla="*/ 3393305 w 3571900"/>
              <a:gd name="connsiteY8" fmla="*/ 357190 h 357190"/>
              <a:gd name="connsiteX9" fmla="*/ 178595 w 3571900"/>
              <a:gd name="connsiteY9" fmla="*/ 357190 h 357190"/>
              <a:gd name="connsiteX10" fmla="*/ 52309 w 3571900"/>
              <a:gd name="connsiteY10" fmla="*/ 304881 h 357190"/>
              <a:gd name="connsiteX11" fmla="*/ 0 w 3571900"/>
              <a:gd name="connsiteY11" fmla="*/ 178595 h 357190"/>
              <a:gd name="connsiteX0" fmla="*/ 0 w 3571900"/>
              <a:gd name="connsiteY0" fmla="*/ 178595 h 357190"/>
              <a:gd name="connsiteX1" fmla="*/ 52309 w 3571900"/>
              <a:gd name="connsiteY1" fmla="*/ 52309 h 357190"/>
              <a:gd name="connsiteX2" fmla="*/ 178595 w 3571900"/>
              <a:gd name="connsiteY2" fmla="*/ 0 h 357190"/>
              <a:gd name="connsiteX3" fmla="*/ 3393305 w 3571900"/>
              <a:gd name="connsiteY3" fmla="*/ 0 h 357190"/>
              <a:gd name="connsiteX4" fmla="*/ 3519591 w 3571900"/>
              <a:gd name="connsiteY4" fmla="*/ 52309 h 357190"/>
              <a:gd name="connsiteX5" fmla="*/ 3571900 w 3571900"/>
              <a:gd name="connsiteY5" fmla="*/ 178595 h 357190"/>
              <a:gd name="connsiteX6" fmla="*/ 3519591 w 3571900"/>
              <a:gd name="connsiteY6" fmla="*/ 304881 h 357190"/>
              <a:gd name="connsiteX7" fmla="*/ 3393305 w 3571900"/>
              <a:gd name="connsiteY7" fmla="*/ 357190 h 357190"/>
              <a:gd name="connsiteX8" fmla="*/ 178595 w 3571900"/>
              <a:gd name="connsiteY8" fmla="*/ 357190 h 357190"/>
              <a:gd name="connsiteX9" fmla="*/ 52309 w 3571900"/>
              <a:gd name="connsiteY9" fmla="*/ 304881 h 357190"/>
              <a:gd name="connsiteX10" fmla="*/ 0 w 3571900"/>
              <a:gd name="connsiteY10" fmla="*/ 178595 h 357190"/>
              <a:gd name="connsiteX0" fmla="*/ 0 w 3540639"/>
              <a:gd name="connsiteY0" fmla="*/ 178595 h 357190"/>
              <a:gd name="connsiteX1" fmla="*/ 52309 w 3540639"/>
              <a:gd name="connsiteY1" fmla="*/ 52309 h 357190"/>
              <a:gd name="connsiteX2" fmla="*/ 178595 w 3540639"/>
              <a:gd name="connsiteY2" fmla="*/ 0 h 357190"/>
              <a:gd name="connsiteX3" fmla="*/ 3393305 w 3540639"/>
              <a:gd name="connsiteY3" fmla="*/ 0 h 357190"/>
              <a:gd name="connsiteX4" fmla="*/ 3519591 w 3540639"/>
              <a:gd name="connsiteY4" fmla="*/ 52309 h 357190"/>
              <a:gd name="connsiteX5" fmla="*/ 3519591 w 3540639"/>
              <a:gd name="connsiteY5" fmla="*/ 304881 h 357190"/>
              <a:gd name="connsiteX6" fmla="*/ 3393305 w 3540639"/>
              <a:gd name="connsiteY6" fmla="*/ 357190 h 357190"/>
              <a:gd name="connsiteX7" fmla="*/ 178595 w 3540639"/>
              <a:gd name="connsiteY7" fmla="*/ 357190 h 357190"/>
              <a:gd name="connsiteX8" fmla="*/ 52309 w 3540639"/>
              <a:gd name="connsiteY8" fmla="*/ 304881 h 357190"/>
              <a:gd name="connsiteX9" fmla="*/ 0 w 3540639"/>
              <a:gd name="connsiteY9" fmla="*/ 178595 h 357190"/>
              <a:gd name="connsiteX0" fmla="*/ 0 w 3950138"/>
              <a:gd name="connsiteY0" fmla="*/ 178595 h 357190"/>
              <a:gd name="connsiteX1" fmla="*/ 52309 w 3950138"/>
              <a:gd name="connsiteY1" fmla="*/ 52309 h 357190"/>
              <a:gd name="connsiteX2" fmla="*/ 178595 w 3950138"/>
              <a:gd name="connsiteY2" fmla="*/ 0 h 357190"/>
              <a:gd name="connsiteX3" fmla="*/ 3393305 w 3950138"/>
              <a:gd name="connsiteY3" fmla="*/ 0 h 357190"/>
              <a:gd name="connsiteX4" fmla="*/ 3519591 w 3950138"/>
              <a:gd name="connsiteY4" fmla="*/ 304881 h 357190"/>
              <a:gd name="connsiteX5" fmla="*/ 3393305 w 3950138"/>
              <a:gd name="connsiteY5" fmla="*/ 357190 h 357190"/>
              <a:gd name="connsiteX6" fmla="*/ 178595 w 3950138"/>
              <a:gd name="connsiteY6" fmla="*/ 357190 h 357190"/>
              <a:gd name="connsiteX7" fmla="*/ 52309 w 3950138"/>
              <a:gd name="connsiteY7" fmla="*/ 304881 h 357190"/>
              <a:gd name="connsiteX8" fmla="*/ 0 w 3950138"/>
              <a:gd name="connsiteY8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406576"/>
              <a:gd name="connsiteY0" fmla="*/ 178595 h 357190"/>
              <a:gd name="connsiteX1" fmla="*/ 52309 w 3406576"/>
              <a:gd name="connsiteY1" fmla="*/ 52309 h 357190"/>
              <a:gd name="connsiteX2" fmla="*/ 178595 w 3406576"/>
              <a:gd name="connsiteY2" fmla="*/ 0 h 357190"/>
              <a:gd name="connsiteX3" fmla="*/ 3393305 w 3406576"/>
              <a:gd name="connsiteY3" fmla="*/ 0 h 357190"/>
              <a:gd name="connsiteX4" fmla="*/ 3393305 w 3406576"/>
              <a:gd name="connsiteY4" fmla="*/ 357190 h 357190"/>
              <a:gd name="connsiteX5" fmla="*/ 178595 w 3406576"/>
              <a:gd name="connsiteY5" fmla="*/ 357190 h 357190"/>
              <a:gd name="connsiteX6" fmla="*/ 52309 w 3406576"/>
              <a:gd name="connsiteY6" fmla="*/ 304881 h 357190"/>
              <a:gd name="connsiteX7" fmla="*/ 0 w 3406576"/>
              <a:gd name="connsiteY7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6576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lnTo>
                  <a:pt x="3393305" y="0"/>
                </a:lnTo>
                <a:cubicBezTo>
                  <a:pt x="3406576" y="210588"/>
                  <a:pt x="3402465" y="207883"/>
                  <a:pt x="3393305" y="357190"/>
                </a:cubicBezTo>
                <a:lnTo>
                  <a:pt x="178595" y="357190"/>
                </a:ln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7205681" y="229257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tantia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5" name="그림 14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98799" y="318128"/>
            <a:ext cx="1340444" cy="11047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 userDrawn="1"/>
        </p:nvSpPr>
        <p:spPr>
          <a:xfrm>
            <a:off x="340468" y="795522"/>
            <a:ext cx="8463064" cy="6001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P-plus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의 제품 품질관리는 아래와 같은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5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단계의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절차로 시스템화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되어 있으며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품질 평가결과를 바탕으로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지속적인 보완 교육 및 운영안정화 교육을 실시하여 제품생산을 표준화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객관화하여 고품질 제품을 제공하겠습니다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7" name="직사각형 16"/>
          <p:cNvSpPr/>
          <p:nvPr userDrawn="1"/>
        </p:nvSpPr>
        <p:spPr>
          <a:xfrm rot="5400000">
            <a:off x="4528580" y="4520305"/>
            <a:ext cx="86840" cy="4372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그룹 264"/>
          <p:cNvGrpSpPr/>
          <p:nvPr/>
        </p:nvGrpSpPr>
        <p:grpSpPr>
          <a:xfrm>
            <a:off x="561634" y="1527222"/>
            <a:ext cx="8009114" cy="4955856"/>
            <a:chOff x="561634" y="1527222"/>
            <a:chExt cx="8009114" cy="4955856"/>
          </a:xfrm>
        </p:grpSpPr>
        <p:grpSp>
          <p:nvGrpSpPr>
            <p:cNvPr id="256" name="그룹 255"/>
            <p:cNvGrpSpPr/>
            <p:nvPr/>
          </p:nvGrpSpPr>
          <p:grpSpPr>
            <a:xfrm>
              <a:off x="5491816" y="4929198"/>
              <a:ext cx="1409906" cy="1409906"/>
              <a:chOff x="6162490" y="4929198"/>
              <a:chExt cx="1409906" cy="1409906"/>
            </a:xfrm>
          </p:grpSpPr>
          <p:grpSp>
            <p:nvGrpSpPr>
              <p:cNvPr id="238" name="그룹 237"/>
              <p:cNvGrpSpPr/>
              <p:nvPr/>
            </p:nvGrpSpPr>
            <p:grpSpPr>
              <a:xfrm>
                <a:off x="6162490" y="4929198"/>
                <a:ext cx="1409906" cy="1409906"/>
                <a:chOff x="3082050" y="5081598"/>
                <a:chExt cx="1409906" cy="1409906"/>
              </a:xfrm>
            </p:grpSpPr>
            <p:sp>
              <p:nvSpPr>
                <p:cNvPr id="235" name="타원 234"/>
                <p:cNvSpPr/>
                <p:nvPr/>
              </p:nvSpPr>
              <p:spPr>
                <a:xfrm>
                  <a:off x="3082050" y="5081598"/>
                  <a:ext cx="1409906" cy="140990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nstantia"/>
                    <a:ea typeface="HY신명조"/>
                    <a:cs typeface="+mn-cs"/>
                  </a:endParaRPr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3262064" y="5261612"/>
                  <a:ext cx="1049878" cy="10498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nstantia"/>
                    <a:ea typeface="HY신명조"/>
                    <a:cs typeface="+mn-cs"/>
                  </a:endParaRPr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3300109" y="5299658"/>
                  <a:ext cx="973787" cy="97378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endParaRPr>
                </a:p>
              </p:txBody>
            </p:sp>
          </p:grpSp>
          <p:pic>
            <p:nvPicPr>
              <p:cNvPr id="25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2500" t="23810" r="42262" b="8952"/>
              <a:stretch>
                <a:fillRect/>
              </a:stretch>
            </p:blipFill>
            <p:spPr bwMode="auto">
              <a:xfrm>
                <a:off x="6378565" y="5157926"/>
                <a:ext cx="990980" cy="97613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p:grpSp>
        <p:sp>
          <p:nvSpPr>
            <p:cNvPr id="157" name="아래쪽 화살표 156"/>
            <p:cNvSpPr/>
            <p:nvPr/>
          </p:nvSpPr>
          <p:spPr>
            <a:xfrm>
              <a:off x="5857884" y="4143380"/>
              <a:ext cx="642942" cy="642942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9192" y="3448178"/>
              <a:ext cx="1235920" cy="16775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24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098746" y="3448178"/>
              <a:ext cx="1281774" cy="16775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24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29"/>
            <p:cNvGrpSpPr/>
            <p:nvPr/>
          </p:nvGrpSpPr>
          <p:grpSpPr>
            <a:xfrm>
              <a:off x="642910" y="2344052"/>
              <a:ext cx="7768343" cy="2553111"/>
              <a:chOff x="642910" y="2344052"/>
              <a:chExt cx="7768343" cy="2553111"/>
            </a:xfrm>
          </p:grpSpPr>
          <p:cxnSp>
            <p:nvCxnSpPr>
              <p:cNvPr id="93" name="직선 연결선 92"/>
              <p:cNvCxnSpPr/>
              <p:nvPr/>
            </p:nvCxnSpPr>
            <p:spPr>
              <a:xfrm flipV="1">
                <a:off x="1928794" y="2351080"/>
                <a:ext cx="1857370" cy="222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원호 93"/>
              <p:cNvSpPr/>
              <p:nvPr/>
            </p:nvSpPr>
            <p:spPr>
              <a:xfrm flipH="1">
                <a:off x="642910" y="2355971"/>
                <a:ext cx="2696245" cy="2541192"/>
              </a:xfrm>
              <a:prstGeom prst="arc">
                <a:avLst>
                  <a:gd name="adj1" fmla="val 16055970"/>
                  <a:gd name="adj2" fmla="val 0"/>
                </a:avLst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5870061" y="2344052"/>
                <a:ext cx="2541192" cy="2541192"/>
              </a:xfrm>
              <a:prstGeom prst="arc">
                <a:avLst/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V="1">
                <a:off x="3687744" y="2351080"/>
                <a:ext cx="1857370" cy="222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V="1">
                <a:off x="5408594" y="2351080"/>
                <a:ext cx="1857370" cy="222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타원 65"/>
            <p:cNvSpPr/>
            <p:nvPr/>
          </p:nvSpPr>
          <p:spPr>
            <a:xfrm>
              <a:off x="674769" y="2388598"/>
              <a:ext cx="783014" cy="783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364038" y="1960838"/>
              <a:ext cx="783014" cy="783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9" name="타원 68"/>
            <p:cNvSpPr/>
            <p:nvPr/>
          </p:nvSpPr>
          <p:spPr>
            <a:xfrm flipH="1">
              <a:off x="7686217" y="2363979"/>
              <a:ext cx="783014" cy="783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4191090" y="1960844"/>
              <a:ext cx="783014" cy="783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3691" y="2598378"/>
              <a:ext cx="82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STEP </a:t>
              </a:r>
              <a:r>
                <a:rPr lang="en-US" altLang="ko-KR" sz="1000" dirty="0" smtClean="0"/>
                <a:t>01</a:t>
              </a:r>
            </a:p>
            <a:p>
              <a:pPr algn="ctr"/>
              <a:r>
                <a:rPr lang="en-US" altLang="ko-KR" sz="1000" dirty="0" smtClean="0"/>
                <a:t>TITLE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44468" y="2160872"/>
              <a:ext cx="82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STEP </a:t>
              </a:r>
              <a:r>
                <a:rPr lang="en-US" altLang="ko-KR" sz="1000" dirty="0" smtClean="0"/>
                <a:t>02</a:t>
              </a:r>
            </a:p>
            <a:p>
              <a:pPr algn="ctr"/>
              <a:r>
                <a:rPr lang="en-US" altLang="ko-KR" sz="1000" dirty="0" smtClean="0"/>
                <a:t>TITLE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64641" y="2160872"/>
              <a:ext cx="829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STEP </a:t>
              </a:r>
              <a:r>
                <a:rPr lang="en-US" altLang="ko-KR" sz="1000" dirty="0" smtClean="0"/>
                <a:t>03</a:t>
              </a:r>
            </a:p>
            <a:p>
              <a:pPr algn="ctr"/>
              <a:r>
                <a:rPr lang="en-US" altLang="ko-KR" sz="1000" dirty="0" smtClean="0"/>
                <a:t>TITLE</a:t>
              </a:r>
              <a:endParaRPr lang="ko-KR" altLang="en-US" sz="1000" dirty="0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5786446" y="1960849"/>
              <a:ext cx="829223" cy="783014"/>
              <a:chOff x="5984814" y="1960849"/>
              <a:chExt cx="829223" cy="783014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6018142" y="1960849"/>
                <a:ext cx="783014" cy="78301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984814" y="2151994"/>
                <a:ext cx="8292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STEP </a:t>
                </a:r>
                <a:r>
                  <a:rPr lang="en-US" altLang="ko-KR" sz="1000" dirty="0" smtClean="0"/>
                  <a:t>04</a:t>
                </a:r>
              </a:p>
              <a:p>
                <a:pPr algn="ctr"/>
                <a:r>
                  <a:rPr lang="en-US" altLang="ko-KR" sz="1000" dirty="0" smtClean="0"/>
                  <a:t>TITLE</a:t>
                </a:r>
                <a:endParaRPr lang="ko-KR" altLang="en-US" sz="1000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7658340" y="2647264"/>
              <a:ext cx="8292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RESULT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2480" y="1527222"/>
              <a:ext cx="214805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34EA2"/>
                  </a:solidFill>
                </a:rPr>
                <a:t>품질 관리 </a:t>
              </a:r>
              <a:r>
                <a:rPr lang="en-US" altLang="ko-KR" sz="1600" b="1" dirty="0" smtClean="0">
                  <a:solidFill>
                    <a:srgbClr val="034EA2"/>
                  </a:solidFill>
                </a:rPr>
                <a:t>P</a:t>
              </a:r>
              <a:r>
                <a:rPr lang="en-US" altLang="ko-KR" sz="1400" b="1" dirty="0" smtClean="0">
                  <a:solidFill>
                    <a:srgbClr val="034EA2"/>
                  </a:solidFill>
                </a:rPr>
                <a:t>ROCESS</a:t>
              </a:r>
              <a:endParaRPr lang="ko-KR" altLang="en-US" sz="1600" b="1" dirty="0" smtClean="0">
                <a:solidFill>
                  <a:srgbClr val="034EA2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375574" y="3448178"/>
              <a:ext cx="1717684" cy="1638727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613212" y="3448178"/>
              <a:ext cx="1742208" cy="16775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24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900962" y="3448178"/>
              <a:ext cx="1697540" cy="16775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  <a:alpha val="24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96592" y="3445168"/>
              <a:ext cx="768096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5400000">
              <a:off x="6359360" y="4051454"/>
              <a:ext cx="146304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14869" y="3143662"/>
              <a:ext cx="1060666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/>
                <a:t>TITLE 01</a:t>
              </a:r>
              <a:endParaRPr lang="en-US" altLang="ko-KR" sz="1000" b="1" dirty="0" smtClean="0"/>
            </a:p>
          </p:txBody>
        </p:sp>
        <p:cxnSp>
          <p:nvCxnSpPr>
            <p:cNvPr id="129" name="직선 연결선 128"/>
            <p:cNvCxnSpPr/>
            <p:nvPr/>
          </p:nvCxnSpPr>
          <p:spPr>
            <a:xfrm rot="5400000">
              <a:off x="4635970" y="4051454"/>
              <a:ext cx="146304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>
              <a:off x="3022692" y="3914294"/>
              <a:ext cx="118872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1298128" y="3914294"/>
              <a:ext cx="118872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561634" y="3634436"/>
              <a:ext cx="1384916" cy="755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Step1 contents 01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Step1 contents 02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Step1 contents 03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225450" y="3143248"/>
              <a:ext cx="1060666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/>
                <a:t>TITLE </a:t>
              </a:r>
              <a:r>
                <a:rPr lang="en-US" altLang="ko-KR" sz="1000" b="1" dirty="0" smtClean="0"/>
                <a:t>02</a:t>
              </a:r>
              <a:endParaRPr lang="en-US" altLang="ko-KR" sz="1000" b="1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48840" y="3142834"/>
              <a:ext cx="1060666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/>
                <a:t>TITLE </a:t>
              </a:r>
              <a:r>
                <a:rPr lang="en-US" altLang="ko-KR" sz="1000" b="1" dirty="0" smtClean="0"/>
                <a:t>03</a:t>
              </a:r>
              <a:endParaRPr lang="en-US" altLang="ko-KR" sz="1000" b="1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672230" y="3142420"/>
              <a:ext cx="1060666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/>
                <a:t>품질 평가결과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88572" y="3142006"/>
              <a:ext cx="1060666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/>
                <a:t>TITLE </a:t>
              </a:r>
              <a:r>
                <a:rPr lang="en-US" altLang="ko-KR" sz="1000" b="1" dirty="0" smtClean="0"/>
                <a:t>04</a:t>
              </a:r>
              <a:endParaRPr lang="en-US" altLang="ko-KR" sz="1000" b="1" dirty="0" smtClean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2044076" y="3634436"/>
              <a:ext cx="138491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Step2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01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Step2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02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Step2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03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732500" y="3634436"/>
              <a:ext cx="138491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Step3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01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Step3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02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Step3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03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499734" y="3634436"/>
              <a:ext cx="138491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Step4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01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Step4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02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Step4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03</a:t>
              </a: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045696" y="3634436"/>
              <a:ext cx="138491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Step5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01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Step5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02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Step5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contents 03</a:t>
              </a: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7076364" y="4793494"/>
              <a:ext cx="128016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5563254" y="5050750"/>
              <a:ext cx="1280160" cy="128016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/>
                <a:t>결과보고서</a:t>
              </a:r>
              <a:endParaRPr lang="ko-KR" altLang="en-US" sz="1050" b="1" dirty="0" smtClean="0"/>
            </a:p>
          </p:txBody>
        </p:sp>
        <p:grpSp>
          <p:nvGrpSpPr>
            <p:cNvPr id="208" name="그룹 207"/>
            <p:cNvGrpSpPr/>
            <p:nvPr/>
          </p:nvGrpSpPr>
          <p:grpSpPr>
            <a:xfrm flipH="1">
              <a:off x="8054706" y="4795200"/>
              <a:ext cx="516042" cy="1687878"/>
              <a:chOff x="651788" y="4795200"/>
              <a:chExt cx="516042" cy="1687878"/>
            </a:xfrm>
          </p:grpSpPr>
          <p:cxnSp>
            <p:nvCxnSpPr>
              <p:cNvPr id="209" name="직선 연결선 208"/>
              <p:cNvCxnSpPr/>
              <p:nvPr/>
            </p:nvCxnSpPr>
            <p:spPr>
              <a:xfrm rot="5400000">
                <a:off x="58488" y="5637684"/>
                <a:ext cx="1188720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원호 209"/>
              <p:cNvSpPr/>
              <p:nvPr/>
            </p:nvSpPr>
            <p:spPr>
              <a:xfrm>
                <a:off x="651788" y="4795200"/>
                <a:ext cx="516042" cy="516042"/>
              </a:xfrm>
              <a:prstGeom prst="arc">
                <a:avLst>
                  <a:gd name="adj1" fmla="val 11066845"/>
                  <a:gd name="adj2" fmla="val 16168747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원호 210"/>
              <p:cNvSpPr/>
              <p:nvPr/>
            </p:nvSpPr>
            <p:spPr>
              <a:xfrm flipV="1">
                <a:off x="651788" y="5967036"/>
                <a:ext cx="516042" cy="516042"/>
              </a:xfrm>
              <a:prstGeom prst="arc">
                <a:avLst>
                  <a:gd name="adj1" fmla="val 11066845"/>
                  <a:gd name="adj2" fmla="val 16168747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2" name="직선 연결선 211"/>
            <p:cNvCxnSpPr/>
            <p:nvPr/>
          </p:nvCxnSpPr>
          <p:spPr>
            <a:xfrm>
              <a:off x="902028" y="6481490"/>
              <a:ext cx="740664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>
              <a:off x="897568" y="4793494"/>
              <a:ext cx="448056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그룹 206"/>
            <p:cNvGrpSpPr/>
            <p:nvPr/>
          </p:nvGrpSpPr>
          <p:grpSpPr>
            <a:xfrm>
              <a:off x="651788" y="4795200"/>
              <a:ext cx="516042" cy="1687878"/>
              <a:chOff x="651788" y="4795200"/>
              <a:chExt cx="516042" cy="1687878"/>
            </a:xfrm>
          </p:grpSpPr>
          <p:cxnSp>
            <p:nvCxnSpPr>
              <p:cNvPr id="252" name="직선 연결선 251"/>
              <p:cNvCxnSpPr/>
              <p:nvPr/>
            </p:nvCxnSpPr>
            <p:spPr>
              <a:xfrm rot="5400000">
                <a:off x="58488" y="5637684"/>
                <a:ext cx="1188720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원호 252"/>
              <p:cNvSpPr/>
              <p:nvPr/>
            </p:nvSpPr>
            <p:spPr>
              <a:xfrm>
                <a:off x="651788" y="4795200"/>
                <a:ext cx="516042" cy="516042"/>
              </a:xfrm>
              <a:prstGeom prst="arc">
                <a:avLst>
                  <a:gd name="adj1" fmla="val 11066845"/>
                  <a:gd name="adj2" fmla="val 16168747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원호 253"/>
              <p:cNvSpPr/>
              <p:nvPr/>
            </p:nvSpPr>
            <p:spPr>
              <a:xfrm flipV="1">
                <a:off x="651788" y="5967036"/>
                <a:ext cx="516042" cy="516042"/>
              </a:xfrm>
              <a:prstGeom prst="arc">
                <a:avLst>
                  <a:gd name="adj1" fmla="val 11066845"/>
                  <a:gd name="adj2" fmla="val 16168747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3" name="타원 242"/>
            <p:cNvSpPr/>
            <p:nvPr/>
          </p:nvSpPr>
          <p:spPr>
            <a:xfrm>
              <a:off x="4064154" y="4929198"/>
              <a:ext cx="1409906" cy="14099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2929650" y="4929198"/>
              <a:ext cx="1409906" cy="14099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HY신명조"/>
                <a:cs typeface="+mn-cs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3109664" y="5109212"/>
              <a:ext cx="1049878" cy="10498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HY신명조"/>
                <a:cs typeface="+mn-cs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3147709" y="5147258"/>
              <a:ext cx="973787" cy="97378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247" name="그룹 229"/>
            <p:cNvGrpSpPr/>
            <p:nvPr/>
          </p:nvGrpSpPr>
          <p:grpSpPr>
            <a:xfrm>
              <a:off x="741706" y="4938076"/>
              <a:ext cx="2544410" cy="1409906"/>
              <a:chOff x="1655376" y="1670851"/>
              <a:chExt cx="5650299" cy="3130938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4174737" y="1670851"/>
                <a:ext cx="3130938" cy="31309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1655376" y="1670851"/>
                <a:ext cx="3130938" cy="31309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tantia"/>
                  <a:ea typeface="HY신명조"/>
                  <a:cs typeface="+mn-cs"/>
                </a:endParaRPr>
              </a:p>
            </p:txBody>
          </p:sp>
          <p:sp>
            <p:nvSpPr>
              <p:cNvPr id="250" name="타원 249"/>
              <p:cNvSpPr/>
              <p:nvPr/>
            </p:nvSpPr>
            <p:spPr>
              <a:xfrm>
                <a:off x="2055128" y="2070604"/>
                <a:ext cx="2331434" cy="233143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tantia"/>
                  <a:ea typeface="HY신명조"/>
                  <a:cs typeface="+mn-cs"/>
                </a:endParaRPr>
              </a:p>
            </p:txBody>
          </p:sp>
          <p:sp>
            <p:nvSpPr>
              <p:cNvPr id="251" name="타원 250"/>
              <p:cNvSpPr/>
              <p:nvPr/>
            </p:nvSpPr>
            <p:spPr>
              <a:xfrm>
                <a:off x="2139614" y="2155090"/>
                <a:ext cx="2162462" cy="216246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sp>
          <p:nvSpPr>
            <p:cNvPr id="257" name="TextBox 256"/>
            <p:cNvSpPr txBox="1"/>
            <p:nvPr/>
          </p:nvSpPr>
          <p:spPr>
            <a:xfrm>
              <a:off x="4136974" y="5072074"/>
              <a:ext cx="1280160" cy="128016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/>
                <a:t>보완교육</a:t>
              </a:r>
              <a:endParaRPr lang="ko-KR" altLang="en-US" sz="1050" b="1" dirty="0" smtClean="0"/>
            </a:p>
          </p:txBody>
        </p:sp>
        <p:sp>
          <p:nvSpPr>
            <p:cNvPr id="258" name="TextBox 257"/>
            <p:cNvSpPr txBox="1"/>
            <p:nvPr/>
          </p:nvSpPr>
          <p:spPr>
            <a:xfrm rot="547212">
              <a:off x="2990812" y="5054318"/>
              <a:ext cx="1280160" cy="128016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/>
                <a:t>운영안정화 교육</a:t>
              </a:r>
              <a:endParaRPr lang="ko-KR" altLang="en-US" sz="1000" b="1" dirty="0" smtClean="0"/>
            </a:p>
          </p:txBody>
        </p:sp>
        <p:sp>
          <p:nvSpPr>
            <p:cNvPr id="259" name="TextBox 258"/>
            <p:cNvSpPr txBox="1"/>
            <p:nvPr/>
          </p:nvSpPr>
          <p:spPr>
            <a:xfrm rot="1006464">
              <a:off x="1973048" y="5069702"/>
              <a:ext cx="1188720" cy="118872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/>
                <a:t>제품생산 표준화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객관화</a:t>
              </a:r>
              <a:endParaRPr lang="ko-KR" altLang="en-US" sz="1000" b="1" dirty="0" smtClean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83858" y="5252812"/>
              <a:ext cx="1136610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고품질 </a:t>
              </a:r>
              <a:endParaRPr lang="en-US" altLang="ko-KR" sz="1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제품제</a:t>
              </a:r>
              <a:r>
                <a:rPr lang="ko-KR" altLang="en-US" sz="1400" b="1" spc="50" dirty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공</a:t>
              </a:r>
              <a:endParaRPr lang="en-US" altLang="ko-KR" sz="1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304004" y="5242986"/>
              <a:ext cx="102772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01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02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03</a:t>
              </a: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144200" y="5242572"/>
              <a:ext cx="102772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01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02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03</a:t>
              </a: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071670" y="5242158"/>
              <a:ext cx="102772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01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02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prstClr val="black"/>
                  </a:solidFill>
                </a:rPr>
                <a:t> contents 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108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99</cp:revision>
  <dcterms:created xsi:type="dcterms:W3CDTF">2008-10-10T10:15:00Z</dcterms:created>
  <dcterms:modified xsi:type="dcterms:W3CDTF">2009-08-03T15:34:13Z</dcterms:modified>
</cp:coreProperties>
</file>