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4660"/>
  </p:normalViewPr>
  <p:slideViewPr>
    <p:cSldViewPr>
      <p:cViewPr varScale="1">
        <p:scale>
          <a:sx n="107" d="100"/>
          <a:sy n="107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0"/>
            <a:ext cx="9144032" cy="6858000"/>
            <a:chOff x="-32" y="0"/>
            <a:chExt cx="9144032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6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둥근 사각형 8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둥근 사각형 9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53"/>
            <p:cNvGrpSpPr/>
            <p:nvPr/>
          </p:nvGrpSpPr>
          <p:grpSpPr>
            <a:xfrm>
              <a:off x="8591645" y="6376165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8706073" y="6468586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14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72798" y="907888"/>
              <a:ext cx="8020512" cy="784830"/>
            </a:xfrm>
            <a:prstGeom prst="roundRect">
              <a:avLst>
                <a:gd name="adj" fmla="val 0"/>
              </a:avLst>
            </a:prstGeom>
            <a:solidFill>
              <a:srgbClr val="F6F5EE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본 프로젝트 수행과정 중 프로젝트 진행관리자에 대한 보고 절차를 아래와 같이 체계화하고 사용자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프로젝트 관리자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부분별 책임자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협력 업체 등 관련 조직의 상호 유기적인 협력 채널을 구축함으로써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위험요소를 사전에 감지하고 최소화하여 프로젝트의 납기와 품질을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확보합니다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29488" y="390645"/>
              <a:ext cx="817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0816" y="368996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3.9 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프로젝트 보고절차</a:t>
              </a:r>
              <a:endParaRPr lang="ko-KR" altLang="en-US" sz="16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32" y="239832"/>
              <a:ext cx="342932" cy="1134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7479" y="392232"/>
              <a:ext cx="72000" cy="252000"/>
            </a:xfrm>
            <a:prstGeom prst="rect">
              <a:avLst/>
            </a:prstGeom>
            <a:solidFill>
              <a:srgbClr val="00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357" y="127696"/>
              <a:ext cx="19842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C83"/>
                  </a:solidFill>
                </a:rPr>
                <a:t>III. </a:t>
              </a:r>
              <a:r>
                <a:rPr lang="ko-KR" altLang="en-US" sz="1200" b="1" dirty="0" smtClean="0">
                  <a:solidFill>
                    <a:srgbClr val="004C83"/>
                  </a:solidFill>
                </a:rPr>
                <a:t>사업추진관리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481562" y="1755128"/>
            <a:ext cx="8233842" cy="4624834"/>
            <a:chOff x="481562" y="1785926"/>
            <a:chExt cx="8233842" cy="4624834"/>
          </a:xfrm>
        </p:grpSpPr>
        <p:sp>
          <p:nvSpPr>
            <p:cNvPr id="448" name="오른쪽 중괄호 447"/>
            <p:cNvSpPr/>
            <p:nvPr/>
          </p:nvSpPr>
          <p:spPr>
            <a:xfrm rot="5400000">
              <a:off x="4158543" y="2498352"/>
              <a:ext cx="500066" cy="7052768"/>
            </a:xfrm>
            <a:prstGeom prst="rightBrace">
              <a:avLst>
                <a:gd name="adj1" fmla="val 193389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72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42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78986" y="2033020"/>
              <a:ext cx="7615144" cy="2571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오각형 219"/>
            <p:cNvSpPr/>
            <p:nvPr/>
          </p:nvSpPr>
          <p:spPr>
            <a:xfrm>
              <a:off x="5397770" y="2451488"/>
              <a:ext cx="2786083" cy="1745302"/>
            </a:xfrm>
            <a:prstGeom prst="homePlate">
              <a:avLst>
                <a:gd name="adj" fmla="val 3137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오각형 218"/>
            <p:cNvSpPr/>
            <p:nvPr/>
          </p:nvSpPr>
          <p:spPr>
            <a:xfrm>
              <a:off x="4416685" y="2451488"/>
              <a:ext cx="3071835" cy="1745302"/>
            </a:xfrm>
            <a:prstGeom prst="homePlate">
              <a:avLst>
                <a:gd name="adj" fmla="val 284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오각형 212"/>
            <p:cNvSpPr/>
            <p:nvPr/>
          </p:nvSpPr>
          <p:spPr>
            <a:xfrm>
              <a:off x="3802650" y="2451488"/>
              <a:ext cx="2786083" cy="1745302"/>
            </a:xfrm>
            <a:prstGeom prst="homePlate">
              <a:avLst>
                <a:gd name="adj" fmla="val 3137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오각형 168"/>
            <p:cNvSpPr/>
            <p:nvPr/>
          </p:nvSpPr>
          <p:spPr>
            <a:xfrm>
              <a:off x="2516765" y="2451488"/>
              <a:ext cx="3071835" cy="1745302"/>
            </a:xfrm>
            <a:prstGeom prst="homePlate">
              <a:avLst>
                <a:gd name="adj" fmla="val 284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오른쪽 화살표 165"/>
            <p:cNvSpPr/>
            <p:nvPr/>
          </p:nvSpPr>
          <p:spPr>
            <a:xfrm>
              <a:off x="1302320" y="2459430"/>
              <a:ext cx="2143140" cy="1727200"/>
            </a:xfrm>
            <a:prstGeom prst="rightArrow">
              <a:avLst>
                <a:gd name="adj1" fmla="val 100000"/>
                <a:gd name="adj2" fmla="val 264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오른쪽 화살표 185"/>
            <p:cNvSpPr/>
            <p:nvPr/>
          </p:nvSpPr>
          <p:spPr>
            <a:xfrm>
              <a:off x="1195782" y="2460066"/>
              <a:ext cx="982858" cy="172656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96342" y="2449270"/>
              <a:ext cx="572781" cy="17481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581950" y="4603200"/>
              <a:ext cx="7615144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/>
            <p:cNvGrpSpPr/>
            <p:nvPr/>
          </p:nvGrpSpPr>
          <p:grpSpPr>
            <a:xfrm>
              <a:off x="578986" y="2461383"/>
              <a:ext cx="7615144" cy="1715040"/>
              <a:chOff x="991146" y="2785793"/>
              <a:chExt cx="7615144" cy="1715040"/>
            </a:xfrm>
          </p:grpSpPr>
          <p:grpSp>
            <p:nvGrpSpPr>
              <p:cNvPr id="190" name="그룹 169"/>
              <p:cNvGrpSpPr/>
              <p:nvPr/>
            </p:nvGrpSpPr>
            <p:grpSpPr>
              <a:xfrm>
                <a:off x="991146" y="2785793"/>
                <a:ext cx="7615144" cy="1715040"/>
                <a:chOff x="991146" y="2785793"/>
                <a:chExt cx="7615144" cy="1715040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>
                  <a:off x="991146" y="4499245"/>
                  <a:ext cx="7615144" cy="158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>
                  <a:off x="991146" y="3928095"/>
                  <a:ext cx="7615144" cy="158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991146" y="3356944"/>
                  <a:ext cx="7615144" cy="158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91146" y="2785793"/>
                  <a:ext cx="7615144" cy="158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그룹 170"/>
              <p:cNvGrpSpPr/>
              <p:nvPr/>
            </p:nvGrpSpPr>
            <p:grpSpPr>
              <a:xfrm>
                <a:off x="991146" y="3070273"/>
                <a:ext cx="7615144" cy="1143890"/>
                <a:chOff x="991146" y="2785793"/>
                <a:chExt cx="7615144" cy="1143890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>
                  <a:off x="991146" y="3928095"/>
                  <a:ext cx="7615144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>
                <a:xfrm>
                  <a:off x="991146" y="3356944"/>
                  <a:ext cx="7615144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>
                <a:xfrm>
                  <a:off x="991146" y="2785793"/>
                  <a:ext cx="7615144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9" name="직선 연결선 198"/>
            <p:cNvCxnSpPr/>
            <p:nvPr/>
          </p:nvCxnSpPr>
          <p:spPr>
            <a:xfrm rot="5400000">
              <a:off x="295443" y="3325648"/>
              <a:ext cx="1728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타원 199"/>
            <p:cNvSpPr/>
            <p:nvPr/>
          </p:nvSpPr>
          <p:spPr>
            <a:xfrm flipH="1">
              <a:off x="1102562" y="241053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1102562" y="297627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1102562" y="355217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1102562" y="412807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789284" y="2173914"/>
              <a:ext cx="77216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50" dirty="0" smtClean="0"/>
                <a:t>진행관리</a:t>
              </a:r>
              <a:endParaRPr lang="ko-KR" altLang="en-US" sz="105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89284" y="2756616"/>
              <a:ext cx="77216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50" dirty="0" smtClean="0"/>
                <a:t>자</a:t>
              </a:r>
              <a:r>
                <a:rPr lang="ko-KR" altLang="en-US" sz="1050" dirty="0"/>
                <a:t>재</a:t>
              </a:r>
              <a:r>
                <a:rPr lang="ko-KR" altLang="en-US" sz="1050" dirty="0" smtClean="0"/>
                <a:t>관리</a:t>
              </a:r>
              <a:endParaRPr lang="ko-KR" altLang="en-US" sz="105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789284" y="3339318"/>
              <a:ext cx="77216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50" dirty="0" smtClean="0"/>
                <a:t>품질관리</a:t>
              </a:r>
              <a:endParaRPr lang="ko-KR" altLang="en-US" sz="105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89284" y="3881380"/>
              <a:ext cx="77216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50" dirty="0" smtClean="0"/>
                <a:t>인력관리</a:t>
              </a:r>
              <a:endParaRPr lang="ko-KR" altLang="en-US" sz="1050" dirty="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2043308" y="3198240"/>
              <a:ext cx="226772" cy="22677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193554" y="3186908"/>
              <a:ext cx="94583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50" smtClean="0"/>
                <a:t>보고서 작성</a:t>
              </a:r>
              <a:endParaRPr lang="ko-KR" altLang="en-US" sz="1050" dirty="0"/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3302584" y="3186188"/>
              <a:ext cx="949014" cy="253916"/>
              <a:chOff x="3714744" y="3510598"/>
              <a:chExt cx="949014" cy="253916"/>
            </a:xfrm>
          </p:grpSpPr>
          <p:sp>
            <p:nvSpPr>
              <p:cNvPr id="210" name="타원 209"/>
              <p:cNvSpPr/>
              <p:nvPr/>
            </p:nvSpPr>
            <p:spPr>
              <a:xfrm flipH="1">
                <a:off x="3714744" y="3521930"/>
                <a:ext cx="226772" cy="22677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3905630" y="3510598"/>
                <a:ext cx="758128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050" dirty="0" smtClean="0"/>
                  <a:t>PM </a:t>
                </a:r>
                <a:r>
                  <a:rPr lang="ko-KR" altLang="en-US" sz="1050" dirty="0" smtClean="0"/>
                  <a:t>보고</a:t>
                </a:r>
                <a:endParaRPr lang="ko-KR" altLang="en-US" sz="1050" dirty="0"/>
              </a:p>
            </p:txBody>
          </p:sp>
        </p:grpSp>
        <p:cxnSp>
          <p:nvCxnSpPr>
            <p:cNvPr id="212" name="직선 연결선 211"/>
            <p:cNvCxnSpPr/>
            <p:nvPr/>
          </p:nvCxnSpPr>
          <p:spPr>
            <a:xfrm rot="5400000">
              <a:off x="-687769" y="3323603"/>
              <a:ext cx="2556000" cy="217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그룹 214"/>
            <p:cNvGrpSpPr/>
            <p:nvPr/>
          </p:nvGrpSpPr>
          <p:grpSpPr>
            <a:xfrm>
              <a:off x="5446344" y="3186188"/>
              <a:ext cx="1142388" cy="253916"/>
              <a:chOff x="3714744" y="3510598"/>
              <a:chExt cx="1142388" cy="253916"/>
            </a:xfrm>
          </p:grpSpPr>
          <p:sp>
            <p:nvSpPr>
              <p:cNvPr id="216" name="타원 215"/>
              <p:cNvSpPr/>
              <p:nvPr/>
            </p:nvSpPr>
            <p:spPr>
              <a:xfrm flipH="1">
                <a:off x="3714744" y="3521930"/>
                <a:ext cx="226772" cy="22677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3905630" y="3510598"/>
                <a:ext cx="951502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1050" dirty="0" smtClean="0"/>
                  <a:t>책임자</a:t>
                </a:r>
                <a:r>
                  <a:rPr lang="en-US" altLang="ko-KR" sz="1050" dirty="0" smtClean="0"/>
                  <a:t> </a:t>
                </a:r>
                <a:r>
                  <a:rPr lang="ko-KR" altLang="en-US" sz="1050" dirty="0" smtClean="0"/>
                  <a:t>보고</a:t>
                </a:r>
                <a:endParaRPr lang="ko-KR" altLang="en-US" sz="1050" dirty="0"/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4884380" y="3186188"/>
              <a:ext cx="492750" cy="275102"/>
              <a:chOff x="2836858" y="4701921"/>
              <a:chExt cx="492750" cy="275102"/>
            </a:xfrm>
          </p:grpSpPr>
          <p:sp>
            <p:nvSpPr>
              <p:cNvPr id="224" name="대각선 방향의 모서리가 둥근 사각형 61"/>
              <p:cNvSpPr/>
              <p:nvPr/>
            </p:nvSpPr>
            <p:spPr>
              <a:xfrm>
                <a:off x="2836858" y="4708307"/>
                <a:ext cx="492750" cy="26871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2875501" y="4701921"/>
                <a:ext cx="41549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100" dirty="0" smtClean="0">
                    <a:solidFill>
                      <a:srgbClr val="4F81BD">
                        <a:lumMod val="75000"/>
                      </a:srgbClr>
                    </a:solidFill>
                  </a:rPr>
                  <a:t>YES</a:t>
                </a:r>
                <a:endParaRPr lang="ko-KR" altLang="en-US" sz="1100" dirty="0">
                  <a:solidFill>
                    <a:srgbClr val="4F81BD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3955686" y="2808678"/>
              <a:ext cx="492750" cy="285580"/>
              <a:chOff x="1812005" y="4681504"/>
              <a:chExt cx="492750" cy="285580"/>
            </a:xfrm>
          </p:grpSpPr>
          <p:sp>
            <p:nvSpPr>
              <p:cNvPr id="226" name="대각선 방향의 모서리가 둥근 사각형 61"/>
              <p:cNvSpPr/>
              <p:nvPr/>
            </p:nvSpPr>
            <p:spPr>
              <a:xfrm>
                <a:off x="1812005" y="4698368"/>
                <a:ext cx="492750" cy="26871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1863123" y="4681504"/>
                <a:ext cx="4010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100" dirty="0" smtClean="0">
                    <a:solidFill>
                      <a:srgbClr val="4F81BD">
                        <a:lumMod val="75000"/>
                      </a:srgbClr>
                    </a:solidFill>
                  </a:rPr>
                  <a:t>NO</a:t>
                </a:r>
                <a:endParaRPr lang="ko-KR" altLang="en-US" sz="1100" dirty="0">
                  <a:solidFill>
                    <a:srgbClr val="4F81BD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4241756" y="3176028"/>
              <a:ext cx="584668" cy="318842"/>
              <a:chOff x="2347375" y="4491088"/>
              <a:chExt cx="584668" cy="318842"/>
            </a:xfrm>
          </p:grpSpPr>
          <p:sp>
            <p:nvSpPr>
              <p:cNvPr id="236" name="대각선 방향의 모서리가 둥근 사각형 61"/>
              <p:cNvSpPr/>
              <p:nvPr/>
            </p:nvSpPr>
            <p:spPr>
              <a:xfrm>
                <a:off x="2347375" y="4491088"/>
                <a:ext cx="584668" cy="318842"/>
              </a:xfrm>
              <a:prstGeom prst="flowChartDecis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2408982" y="4509765"/>
                <a:ext cx="46679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dirty="0">
                    <a:solidFill>
                      <a:srgbClr val="4F81BD">
                        <a:lumMod val="75000"/>
                      </a:srgbClr>
                    </a:solidFill>
                  </a:rPr>
                  <a:t>검토</a:t>
                </a:r>
              </a:p>
            </p:txBody>
          </p:sp>
        </p:grpSp>
        <p:cxnSp>
          <p:nvCxnSpPr>
            <p:cNvPr id="404" name="꺾인 연결선 39"/>
            <p:cNvCxnSpPr/>
            <p:nvPr/>
          </p:nvCxnSpPr>
          <p:spPr>
            <a:xfrm rot="16200000" flipH="1" flipV="1">
              <a:off x="3344961" y="2006439"/>
              <a:ext cx="3534" cy="2380066"/>
            </a:xfrm>
            <a:prstGeom prst="bentConnector4">
              <a:avLst>
                <a:gd name="adj1" fmla="val -12505946"/>
                <a:gd name="adj2" fmla="val 100152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꺾인 연결선 39"/>
            <p:cNvCxnSpPr/>
            <p:nvPr/>
          </p:nvCxnSpPr>
          <p:spPr>
            <a:xfrm rot="5400000" flipH="1">
              <a:off x="5164314" y="1675949"/>
              <a:ext cx="32023" cy="3528711"/>
            </a:xfrm>
            <a:prstGeom prst="bentConnector3">
              <a:avLst>
                <a:gd name="adj1" fmla="val -1380133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그룹 414"/>
            <p:cNvGrpSpPr/>
            <p:nvPr/>
          </p:nvGrpSpPr>
          <p:grpSpPr>
            <a:xfrm>
              <a:off x="6649676" y="3176028"/>
              <a:ext cx="584668" cy="318842"/>
              <a:chOff x="2347375" y="4491088"/>
              <a:chExt cx="584668" cy="318842"/>
            </a:xfrm>
          </p:grpSpPr>
          <p:sp>
            <p:nvSpPr>
              <p:cNvPr id="416" name="대각선 방향의 모서리가 둥근 사각형 61"/>
              <p:cNvSpPr/>
              <p:nvPr/>
            </p:nvSpPr>
            <p:spPr>
              <a:xfrm>
                <a:off x="2347375" y="4491088"/>
                <a:ext cx="584668" cy="318842"/>
              </a:xfrm>
              <a:prstGeom prst="flowChartDecis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>
                <a:off x="2408982" y="4509765"/>
                <a:ext cx="46679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dirty="0">
                    <a:solidFill>
                      <a:srgbClr val="4F81BD">
                        <a:lumMod val="75000"/>
                      </a:srgbClr>
                    </a:solidFill>
                  </a:rPr>
                  <a:t>검토</a:t>
                </a:r>
              </a:p>
            </p:txBody>
          </p:sp>
        </p:grpSp>
        <p:grpSp>
          <p:nvGrpSpPr>
            <p:cNvPr id="418" name="그룹 417"/>
            <p:cNvGrpSpPr/>
            <p:nvPr/>
          </p:nvGrpSpPr>
          <p:grpSpPr>
            <a:xfrm>
              <a:off x="7300268" y="3186188"/>
              <a:ext cx="492750" cy="275102"/>
              <a:chOff x="2836858" y="4701921"/>
              <a:chExt cx="492750" cy="275102"/>
            </a:xfrm>
          </p:grpSpPr>
          <p:sp>
            <p:nvSpPr>
              <p:cNvPr id="419" name="대각선 방향의 모서리가 둥근 사각형 61"/>
              <p:cNvSpPr/>
              <p:nvPr/>
            </p:nvSpPr>
            <p:spPr>
              <a:xfrm>
                <a:off x="2836858" y="4708307"/>
                <a:ext cx="492750" cy="26871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0" name="직사각형 419"/>
              <p:cNvSpPr/>
              <p:nvPr/>
            </p:nvSpPr>
            <p:spPr>
              <a:xfrm>
                <a:off x="2875501" y="4701921"/>
                <a:ext cx="41549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100" dirty="0" smtClean="0">
                    <a:solidFill>
                      <a:srgbClr val="4F81BD">
                        <a:lumMod val="75000"/>
                      </a:srgbClr>
                    </a:solidFill>
                  </a:rPr>
                  <a:t>YES</a:t>
                </a:r>
                <a:endParaRPr lang="ko-KR" altLang="en-US" sz="1100" dirty="0">
                  <a:solidFill>
                    <a:srgbClr val="4F81BD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21" name="그룹 420"/>
            <p:cNvGrpSpPr/>
            <p:nvPr/>
          </p:nvGrpSpPr>
          <p:grpSpPr>
            <a:xfrm>
              <a:off x="6381734" y="3553538"/>
              <a:ext cx="492750" cy="285580"/>
              <a:chOff x="1812005" y="4681504"/>
              <a:chExt cx="492750" cy="285580"/>
            </a:xfrm>
          </p:grpSpPr>
          <p:sp>
            <p:nvSpPr>
              <p:cNvPr id="422" name="대각선 방향의 모서리가 둥근 사각형 61"/>
              <p:cNvSpPr/>
              <p:nvPr/>
            </p:nvSpPr>
            <p:spPr>
              <a:xfrm>
                <a:off x="1812005" y="4698368"/>
                <a:ext cx="492750" cy="26871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>
                <a:off x="1863123" y="4681504"/>
                <a:ext cx="4010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100" dirty="0" smtClean="0">
                    <a:solidFill>
                      <a:srgbClr val="4F81BD">
                        <a:lumMod val="75000"/>
                      </a:srgbClr>
                    </a:solidFill>
                  </a:rPr>
                  <a:t>NO</a:t>
                </a:r>
                <a:endParaRPr lang="ko-KR" altLang="en-US" sz="1100" dirty="0">
                  <a:solidFill>
                    <a:srgbClr val="4F81BD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24" name="그룹 423"/>
            <p:cNvGrpSpPr/>
            <p:nvPr/>
          </p:nvGrpSpPr>
          <p:grpSpPr>
            <a:xfrm>
              <a:off x="8057464" y="3186188"/>
              <a:ext cx="657940" cy="253916"/>
              <a:chOff x="3714744" y="3510598"/>
              <a:chExt cx="657940" cy="253916"/>
            </a:xfrm>
          </p:grpSpPr>
          <p:sp>
            <p:nvSpPr>
              <p:cNvPr id="425" name="타원 424"/>
              <p:cNvSpPr/>
              <p:nvPr/>
            </p:nvSpPr>
            <p:spPr>
              <a:xfrm flipH="1">
                <a:off x="3714744" y="3521930"/>
                <a:ext cx="226772" cy="22677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>
                <a:off x="3905630" y="3510598"/>
                <a:ext cx="46705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1050" dirty="0" smtClean="0"/>
                  <a:t>완료</a:t>
                </a:r>
                <a:endParaRPr lang="ko-KR" altLang="en-US" sz="1050" dirty="0"/>
              </a:p>
            </p:txBody>
          </p:sp>
        </p:grpSp>
        <p:sp>
          <p:nvSpPr>
            <p:cNvPr id="427" name="직사각형 426"/>
            <p:cNvSpPr/>
            <p:nvPr/>
          </p:nvSpPr>
          <p:spPr>
            <a:xfrm>
              <a:off x="481562" y="1785926"/>
              <a:ext cx="20018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  <a:latin typeface="Constantia" pitchFamily="18" charset="0"/>
                </a:rPr>
                <a:t>Reporting Process </a:t>
              </a:r>
              <a:endParaRPr lang="ko-KR" altLang="en-US" dirty="0">
                <a:solidFill>
                  <a:srgbClr val="0070C0"/>
                </a:solidFill>
                <a:latin typeface="Constantia" pitchFamily="18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rot="5400000">
              <a:off x="1183763" y="4664690"/>
              <a:ext cx="100800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/>
            <p:cNvCxnSpPr/>
            <p:nvPr/>
          </p:nvCxnSpPr>
          <p:spPr>
            <a:xfrm rot="5400000">
              <a:off x="2484243" y="4664690"/>
              <a:ext cx="1008000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/>
            <p:cNvCxnSpPr/>
            <p:nvPr/>
          </p:nvCxnSpPr>
          <p:spPr>
            <a:xfrm rot="5400000">
              <a:off x="4607683" y="4664690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/>
            <p:nvPr/>
          </p:nvCxnSpPr>
          <p:spPr>
            <a:xfrm rot="5400000">
              <a:off x="6507603" y="4664690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직사각형 433"/>
            <p:cNvSpPr/>
            <p:nvPr/>
          </p:nvSpPr>
          <p:spPr>
            <a:xfrm>
              <a:off x="704188" y="4470090"/>
              <a:ext cx="914400" cy="251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1852268" y="4470090"/>
              <a:ext cx="914400" cy="251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팀장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3247336" y="4470090"/>
              <a:ext cx="1538024" cy="251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프로젝트 매니저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5601308" y="4470090"/>
              <a:ext cx="914400" cy="251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책임자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7174566" y="4470090"/>
              <a:ext cx="914400" cy="251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주관사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551152" y="4664084"/>
              <a:ext cx="115608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02</a:t>
              </a:r>
              <a:endParaRPr lang="ko-KR" altLang="en-US" sz="1050" dirty="0" smtClean="0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739872" y="4664084"/>
              <a:ext cx="115608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02</a:t>
              </a:r>
              <a:endParaRPr lang="ko-KR" altLang="en-US" sz="1050" dirty="0" smtClean="0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3426432" y="4664084"/>
              <a:ext cx="115608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02</a:t>
              </a:r>
              <a:endParaRPr lang="ko-KR" altLang="en-US" sz="1050" dirty="0" smtClean="0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488912" y="4664084"/>
              <a:ext cx="115608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02</a:t>
              </a:r>
              <a:endParaRPr lang="ko-KR" altLang="en-US" sz="1050" dirty="0" smtClean="0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7062170" y="4664084"/>
              <a:ext cx="115608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CONTENTS 02</a:t>
              </a:r>
              <a:endParaRPr lang="ko-KR" altLang="en-US" sz="1050" dirty="0" smtClean="0"/>
            </a:p>
          </p:txBody>
        </p:sp>
        <p:sp>
          <p:nvSpPr>
            <p:cNvPr id="446" name="오른쪽 중괄호 445"/>
            <p:cNvSpPr/>
            <p:nvPr/>
          </p:nvSpPr>
          <p:spPr>
            <a:xfrm rot="5400000">
              <a:off x="4158543" y="1434064"/>
              <a:ext cx="500066" cy="7613524"/>
            </a:xfrm>
            <a:prstGeom prst="rightBrace">
              <a:avLst>
                <a:gd name="adj1" fmla="val 193389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오른쪽 중괄호 446"/>
            <p:cNvSpPr/>
            <p:nvPr/>
          </p:nvSpPr>
          <p:spPr>
            <a:xfrm rot="5400000">
              <a:off x="4158543" y="2742192"/>
              <a:ext cx="500066" cy="5813248"/>
            </a:xfrm>
            <a:prstGeom prst="rightBrace">
              <a:avLst>
                <a:gd name="adj1" fmla="val 193389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72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42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2362506" y="5306708"/>
              <a:ext cx="4078934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ko-KR" altLang="en-US" sz="12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상호조직의 유기적 채널 구축</a:t>
              </a:r>
              <a:endParaRPr lang="ko-KR" altLang="en-US" sz="1200" b="1" spc="50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2362506" y="5674058"/>
              <a:ext cx="4078934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ko-KR" altLang="en-US" sz="12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사전감지를 통한 위험요소의 최소화</a:t>
              </a:r>
              <a:endParaRPr lang="ko-KR" altLang="en-US" sz="1200" b="1" spc="50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2362506" y="6072206"/>
              <a:ext cx="4078934" cy="3385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en-US" altLang="ko-KR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[</a:t>
              </a:r>
              <a:r>
                <a:rPr lang="ko-KR" alt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프로젝트의 납기 및 품질 확보</a:t>
              </a:r>
              <a:r>
                <a:rPr lang="en-US" altLang="ko-KR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]</a:t>
              </a:r>
              <a:endParaRPr lang="ko-KR" alt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70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99</cp:revision>
  <dcterms:created xsi:type="dcterms:W3CDTF">2008-10-10T14:25:35Z</dcterms:created>
  <dcterms:modified xsi:type="dcterms:W3CDTF">2009-08-04T06:02:40Z</dcterms:modified>
</cp:coreProperties>
</file>