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6F5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7" autoAdjust="0"/>
    <p:restoredTop sz="94660"/>
  </p:normalViewPr>
  <p:slideViewPr>
    <p:cSldViewPr>
      <p:cViewPr varScale="1">
        <p:scale>
          <a:sx n="107" d="100"/>
          <a:sy n="107" d="100"/>
        </p:scale>
        <p:origin x="-13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1D0B65-E926-46BE-AFF1-465634CF33FA}" type="datetimeFigureOut">
              <a:rPr lang="ko-KR" altLang="en-US" smtClean="0"/>
              <a:pPr/>
              <a:t>2009-08-04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9E92FA-4FAE-4D1E-A779-94ADBB912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0"/>
            <a:ext cx="9144032" cy="6858000"/>
            <a:chOff x="-32" y="0"/>
            <a:chExt cx="9144032" cy="6858000"/>
          </a:xfrm>
        </p:grpSpPr>
        <p:sp>
          <p:nvSpPr>
            <p:cNvPr id="8" name="한쪽 모서리가 둥근 사각형 7"/>
            <p:cNvSpPr/>
            <p:nvPr/>
          </p:nvSpPr>
          <p:spPr>
            <a:xfrm flipH="1">
              <a:off x="0" y="0"/>
              <a:ext cx="9144000" cy="6858000"/>
            </a:xfrm>
            <a:prstGeom prst="round1Rect">
              <a:avLst>
                <a:gd name="adj" fmla="val 0"/>
              </a:avLst>
            </a:prstGeom>
            <a:solidFill>
              <a:srgbClr val="F6F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한쪽 모서리가 둥근 사각형 8"/>
            <p:cNvSpPr/>
            <p:nvPr/>
          </p:nvSpPr>
          <p:spPr>
            <a:xfrm flipH="1" flipV="1">
              <a:off x="356086" y="785794"/>
              <a:ext cx="8424000" cy="1093595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한쪽 모서리가 둥근 사각형 9"/>
            <p:cNvSpPr/>
            <p:nvPr/>
          </p:nvSpPr>
          <p:spPr>
            <a:xfrm flipH="1">
              <a:off x="348994" y="1870152"/>
              <a:ext cx="8424000" cy="4677297"/>
            </a:xfrm>
            <a:prstGeom prst="round1Rect">
              <a:avLst>
                <a:gd name="adj" fmla="val 43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53"/>
            <p:cNvGrpSpPr/>
            <p:nvPr/>
          </p:nvGrpSpPr>
          <p:grpSpPr>
            <a:xfrm>
              <a:off x="8591645" y="6376165"/>
              <a:ext cx="349272" cy="349374"/>
              <a:chOff x="8563292" y="1715282"/>
              <a:chExt cx="428628" cy="428628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54"/>
            <p:cNvGrpSpPr/>
            <p:nvPr/>
          </p:nvGrpSpPr>
          <p:grpSpPr>
            <a:xfrm>
              <a:off x="158658" y="6366584"/>
              <a:ext cx="349272" cy="349374"/>
              <a:chOff x="8563292" y="1715282"/>
              <a:chExt cx="428628" cy="428628"/>
            </a:xfrm>
          </p:grpSpPr>
          <p:cxnSp>
            <p:nvCxnSpPr>
              <p:cNvPr id="21" name="직선 연결선 20"/>
              <p:cNvCxnSpPr/>
              <p:nvPr/>
            </p:nvCxnSpPr>
            <p:spPr>
              <a:xfrm rot="54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0800000">
                <a:off x="8563292" y="1928802"/>
                <a:ext cx="428628" cy="1588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8706073" y="6468586"/>
              <a:ext cx="335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14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pic>
          <p:nvPicPr>
            <p:cNvPr id="14" name="그림 13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1778" y="6643713"/>
              <a:ext cx="1340444" cy="110476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572798" y="907888"/>
              <a:ext cx="8020512" cy="784830"/>
            </a:xfrm>
            <a:prstGeom prst="roundRect">
              <a:avLst>
                <a:gd name="adj" fmla="val 0"/>
              </a:avLst>
            </a:prstGeom>
            <a:solidFill>
              <a:srgbClr val="F6F5EE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txBody>
            <a:bodyPr wrap="square" anchor="ctr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본 프로젝트 수행과정 중 프로젝트 진행관리자에 대한 보고 절차를 아래와 같이 체계화하고 사용자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프로젝트 관리자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부분별 책임자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협력 업체 등 관련 조직의 상호 유기적인 협력 채널을 구축함으로써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, </a:t>
              </a: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위험요소를 사전에 감지하고 최소화하여 프로젝트의 납기와 품질을 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확보합니다</a:t>
              </a:r>
              <a:r>
                <a:rPr lang="en-US" altLang="ko-KR" sz="1000" dirty="0" smtClean="0">
                  <a:solidFill>
                    <a:schemeClr val="bg2">
                      <a:lumMod val="25000"/>
                    </a:schemeClr>
                  </a:solidFill>
                  <a:sym typeface="Wingdings" pitchFamily="2" charset="2"/>
                </a:rPr>
                <a:t>.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29488" y="390645"/>
              <a:ext cx="81720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20816" y="368996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3.9   </a:t>
              </a:r>
              <a:r>
                <a:rPr lang="ko-KR" altLang="en-US" sz="1600" dirty="0" smtClean="0">
                  <a:solidFill>
                    <a:srgbClr val="004C83"/>
                  </a:solidFill>
                  <a:latin typeface="HY동녘M" pitchFamily="18" charset="-127"/>
                  <a:ea typeface="HY동녘M" pitchFamily="18" charset="-127"/>
                </a:rPr>
                <a:t>프로젝트 보고절차</a:t>
              </a:r>
              <a:endParaRPr lang="ko-KR" altLang="en-US" sz="1600" dirty="0">
                <a:solidFill>
                  <a:srgbClr val="004C83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32" y="239832"/>
              <a:ext cx="342932" cy="1134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07479" y="392232"/>
              <a:ext cx="72000" cy="252000"/>
            </a:xfrm>
            <a:prstGeom prst="rect">
              <a:avLst/>
            </a:prstGeom>
            <a:solidFill>
              <a:srgbClr val="004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5357" y="127696"/>
              <a:ext cx="19842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4C83"/>
                  </a:solidFill>
                </a:rPr>
                <a:t>III. </a:t>
              </a:r>
              <a:r>
                <a:rPr lang="ko-KR" altLang="en-US" sz="1200" b="1" dirty="0" smtClean="0">
                  <a:solidFill>
                    <a:srgbClr val="004C83"/>
                  </a:solidFill>
                </a:rPr>
                <a:t>사업추진관리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490440" y="1714488"/>
            <a:ext cx="20018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Constantia" pitchFamily="18" charset="0"/>
              </a:rPr>
              <a:t>Reporting Process </a:t>
            </a:r>
            <a:endParaRPr lang="ko-KR" altLang="en-US" sz="1600" dirty="0">
              <a:solidFill>
                <a:schemeClr val="bg1"/>
              </a:solidFill>
              <a:latin typeface="Constantia" pitchFamily="18" charset="0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579990" y="1928802"/>
            <a:ext cx="5697805" cy="4128113"/>
            <a:chOff x="588868" y="2130643"/>
            <a:chExt cx="5697805" cy="4128113"/>
          </a:xfrm>
        </p:grpSpPr>
        <p:sp>
          <p:nvSpPr>
            <p:cNvPr id="149" name="자유형 148"/>
            <p:cNvSpPr/>
            <p:nvPr/>
          </p:nvSpPr>
          <p:spPr>
            <a:xfrm>
              <a:off x="588868" y="2130643"/>
              <a:ext cx="1768554" cy="444092"/>
            </a:xfrm>
            <a:custGeom>
              <a:avLst/>
              <a:gdLst>
                <a:gd name="connsiteX0" fmla="*/ 0 w 1544588"/>
                <a:gd name="connsiteY0" fmla="*/ 0 h 262319"/>
                <a:gd name="connsiteX1" fmla="*/ 1433050 w 1544588"/>
                <a:gd name="connsiteY1" fmla="*/ 0 h 262319"/>
                <a:gd name="connsiteX2" fmla="*/ 1544588 w 1544588"/>
                <a:gd name="connsiteY2" fmla="*/ 111538 h 262319"/>
                <a:gd name="connsiteX3" fmla="*/ 1544588 w 1544588"/>
                <a:gd name="connsiteY3" fmla="*/ 262319 h 262319"/>
                <a:gd name="connsiteX4" fmla="*/ 0 w 1544588"/>
                <a:gd name="connsiteY4" fmla="*/ 262319 h 262319"/>
                <a:gd name="connsiteX5" fmla="*/ 0 w 1544588"/>
                <a:gd name="connsiteY5" fmla="*/ 0 h 262319"/>
                <a:gd name="connsiteX0" fmla="*/ 0 w 1544588"/>
                <a:gd name="connsiteY0" fmla="*/ 0 h 262319"/>
                <a:gd name="connsiteX1" fmla="*/ 1433050 w 1544588"/>
                <a:gd name="connsiteY1" fmla="*/ 0 h 262319"/>
                <a:gd name="connsiteX2" fmla="*/ 1544588 w 1544588"/>
                <a:gd name="connsiteY2" fmla="*/ 111538 h 262319"/>
                <a:gd name="connsiteX3" fmla="*/ 1544588 w 1544588"/>
                <a:gd name="connsiteY3" fmla="*/ 262319 h 262319"/>
                <a:gd name="connsiteX4" fmla="*/ 102816 w 1544588"/>
                <a:gd name="connsiteY4" fmla="*/ 262319 h 262319"/>
                <a:gd name="connsiteX5" fmla="*/ 0 w 1544588"/>
                <a:gd name="connsiteY5" fmla="*/ 262319 h 262319"/>
                <a:gd name="connsiteX6" fmla="*/ 0 w 1544588"/>
                <a:gd name="connsiteY6" fmla="*/ 0 h 262319"/>
                <a:gd name="connsiteX0" fmla="*/ 3301 w 1547889"/>
                <a:gd name="connsiteY0" fmla="*/ 0 h 390637"/>
                <a:gd name="connsiteX1" fmla="*/ 1436351 w 1547889"/>
                <a:gd name="connsiteY1" fmla="*/ 0 h 390637"/>
                <a:gd name="connsiteX2" fmla="*/ 1547889 w 1547889"/>
                <a:gd name="connsiteY2" fmla="*/ 111538 h 390637"/>
                <a:gd name="connsiteX3" fmla="*/ 1547889 w 1547889"/>
                <a:gd name="connsiteY3" fmla="*/ 262319 h 390637"/>
                <a:gd name="connsiteX4" fmla="*/ 106117 w 1547889"/>
                <a:gd name="connsiteY4" fmla="*/ 262319 h 390637"/>
                <a:gd name="connsiteX5" fmla="*/ 0 w 1547889"/>
                <a:gd name="connsiteY5" fmla="*/ 390637 h 390637"/>
                <a:gd name="connsiteX6" fmla="*/ 3301 w 1547889"/>
                <a:gd name="connsiteY6" fmla="*/ 0 h 390637"/>
                <a:gd name="connsiteX0" fmla="*/ 3301 w 1547889"/>
                <a:gd name="connsiteY0" fmla="*/ 0 h 390637"/>
                <a:gd name="connsiteX1" fmla="*/ 1436351 w 1547889"/>
                <a:gd name="connsiteY1" fmla="*/ 0 h 390637"/>
                <a:gd name="connsiteX2" fmla="*/ 1547889 w 1547889"/>
                <a:gd name="connsiteY2" fmla="*/ 111538 h 390637"/>
                <a:gd name="connsiteX3" fmla="*/ 1547889 w 1547889"/>
                <a:gd name="connsiteY3" fmla="*/ 262319 h 390637"/>
                <a:gd name="connsiteX4" fmla="*/ 106117 w 1547889"/>
                <a:gd name="connsiteY4" fmla="*/ 262319 h 390637"/>
                <a:gd name="connsiteX5" fmla="*/ 0 w 1547889"/>
                <a:gd name="connsiteY5" fmla="*/ 390637 h 390637"/>
                <a:gd name="connsiteX6" fmla="*/ 3301 w 1547889"/>
                <a:gd name="connsiteY6" fmla="*/ 0 h 390637"/>
                <a:gd name="connsiteX0" fmla="*/ 3301 w 1547889"/>
                <a:gd name="connsiteY0" fmla="*/ 0 h 390637"/>
                <a:gd name="connsiteX1" fmla="*/ 1436351 w 1547889"/>
                <a:gd name="connsiteY1" fmla="*/ 0 h 390637"/>
                <a:gd name="connsiteX2" fmla="*/ 1547889 w 1547889"/>
                <a:gd name="connsiteY2" fmla="*/ 111538 h 390637"/>
                <a:gd name="connsiteX3" fmla="*/ 1547889 w 1547889"/>
                <a:gd name="connsiteY3" fmla="*/ 262319 h 390637"/>
                <a:gd name="connsiteX4" fmla="*/ 106117 w 1547889"/>
                <a:gd name="connsiteY4" fmla="*/ 262319 h 390637"/>
                <a:gd name="connsiteX5" fmla="*/ 0 w 1547889"/>
                <a:gd name="connsiteY5" fmla="*/ 390637 h 390637"/>
                <a:gd name="connsiteX6" fmla="*/ 3301 w 1547889"/>
                <a:gd name="connsiteY6" fmla="*/ 0 h 390637"/>
                <a:gd name="connsiteX0" fmla="*/ 3301 w 1547889"/>
                <a:gd name="connsiteY0" fmla="*/ 0 h 390637"/>
                <a:gd name="connsiteX1" fmla="*/ 1436351 w 1547889"/>
                <a:gd name="connsiteY1" fmla="*/ 0 h 390637"/>
                <a:gd name="connsiteX2" fmla="*/ 1547889 w 1547889"/>
                <a:gd name="connsiteY2" fmla="*/ 111538 h 390637"/>
                <a:gd name="connsiteX3" fmla="*/ 1547889 w 1547889"/>
                <a:gd name="connsiteY3" fmla="*/ 262319 h 390637"/>
                <a:gd name="connsiteX4" fmla="*/ 106117 w 1547889"/>
                <a:gd name="connsiteY4" fmla="*/ 262319 h 390637"/>
                <a:gd name="connsiteX5" fmla="*/ 0 w 1547889"/>
                <a:gd name="connsiteY5" fmla="*/ 390637 h 390637"/>
                <a:gd name="connsiteX6" fmla="*/ 3301 w 1547889"/>
                <a:gd name="connsiteY6" fmla="*/ 0 h 39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7889" h="390637">
                  <a:moveTo>
                    <a:pt x="3301" y="0"/>
                  </a:moveTo>
                  <a:lnTo>
                    <a:pt x="1436351" y="0"/>
                  </a:lnTo>
                  <a:lnTo>
                    <a:pt x="1547889" y="111538"/>
                  </a:lnTo>
                  <a:lnTo>
                    <a:pt x="1547889" y="262319"/>
                  </a:lnTo>
                  <a:lnTo>
                    <a:pt x="106117" y="262319"/>
                  </a:lnTo>
                  <a:cubicBezTo>
                    <a:pt x="4125" y="271768"/>
                    <a:pt x="35372" y="347864"/>
                    <a:pt x="0" y="390637"/>
                  </a:cubicBezTo>
                  <a:cubicBezTo>
                    <a:pt x="1100" y="260425"/>
                    <a:pt x="2201" y="130212"/>
                    <a:pt x="3301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1729751" y="2634304"/>
              <a:ext cx="3425691" cy="401859"/>
            </a:xfrm>
            <a:prstGeom prst="roundRect">
              <a:avLst>
                <a:gd name="adj" fmla="val 23294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2907996" y="3304016"/>
              <a:ext cx="1069200" cy="371340"/>
            </a:xfrm>
            <a:prstGeom prst="roundRect">
              <a:avLst>
                <a:gd name="adj" fmla="val 26986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634560" y="3143248"/>
              <a:ext cx="1499910" cy="629760"/>
              <a:chOff x="4652316" y="3152126"/>
              <a:chExt cx="1499910" cy="629760"/>
            </a:xfrm>
          </p:grpSpPr>
          <p:sp>
            <p:nvSpPr>
              <p:cNvPr id="91" name="양쪽 모서리가 둥근 사각형 90"/>
              <p:cNvSpPr/>
              <p:nvPr/>
            </p:nvSpPr>
            <p:spPr>
              <a:xfrm>
                <a:off x="4652316" y="3152126"/>
                <a:ext cx="1499910" cy="310165"/>
              </a:xfrm>
              <a:prstGeom prst="round2SameRect">
                <a:avLst>
                  <a:gd name="adj1" fmla="val 46267"/>
                  <a:gd name="adj2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4661194" y="3161003"/>
                <a:ext cx="1491032" cy="620883"/>
              </a:xfrm>
              <a:prstGeom prst="roundRect">
                <a:avLst>
                  <a:gd name="adj" fmla="val 17961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63946" y="4054186"/>
              <a:ext cx="5357301" cy="722000"/>
              <a:chOff x="767617" y="4063064"/>
              <a:chExt cx="5357301" cy="72200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767617" y="4067368"/>
                <a:ext cx="2463856" cy="717696"/>
                <a:chOff x="4657721" y="3152126"/>
                <a:chExt cx="1499910" cy="629760"/>
              </a:xfrm>
            </p:grpSpPr>
            <p:sp>
              <p:nvSpPr>
                <p:cNvPr id="95" name="양쪽 모서리가 둥근 사각형 94"/>
                <p:cNvSpPr/>
                <p:nvPr/>
              </p:nvSpPr>
              <p:spPr>
                <a:xfrm>
                  <a:off x="4657721" y="3152126"/>
                  <a:ext cx="1499910" cy="240264"/>
                </a:xfrm>
                <a:prstGeom prst="round2SameRect">
                  <a:avLst>
                    <a:gd name="adj1" fmla="val 46267"/>
                    <a:gd name="adj2" fmla="val 0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4661194" y="3161003"/>
                  <a:ext cx="1491032" cy="620883"/>
                </a:xfrm>
                <a:prstGeom prst="roundRect">
                  <a:avLst>
                    <a:gd name="adj" fmla="val 17961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3661062" y="4063064"/>
                <a:ext cx="2463856" cy="717696"/>
                <a:chOff x="4657721" y="3152126"/>
                <a:chExt cx="1499910" cy="629760"/>
              </a:xfrm>
            </p:grpSpPr>
            <p:sp>
              <p:nvSpPr>
                <p:cNvPr id="98" name="양쪽 모서리가 둥근 사각형 97"/>
                <p:cNvSpPr/>
                <p:nvPr/>
              </p:nvSpPr>
              <p:spPr>
                <a:xfrm>
                  <a:off x="4657721" y="3152126"/>
                  <a:ext cx="1499910" cy="240264"/>
                </a:xfrm>
                <a:prstGeom prst="round2SameRect">
                  <a:avLst>
                    <a:gd name="adj1" fmla="val 46267"/>
                    <a:gd name="adj2" fmla="val 0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4661194" y="3161003"/>
                  <a:ext cx="1491032" cy="620883"/>
                </a:xfrm>
                <a:prstGeom prst="roundRect">
                  <a:avLst>
                    <a:gd name="adj" fmla="val 17961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0" name="그룹 129"/>
            <p:cNvGrpSpPr/>
            <p:nvPr/>
          </p:nvGrpSpPr>
          <p:grpSpPr>
            <a:xfrm>
              <a:off x="598520" y="2419990"/>
              <a:ext cx="5688153" cy="3217635"/>
              <a:chOff x="616276" y="2428868"/>
              <a:chExt cx="5688153" cy="3217635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616276" y="5438142"/>
                <a:ext cx="5688153" cy="208361"/>
                <a:chOff x="616276" y="5438142"/>
                <a:chExt cx="5688153" cy="208361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741396" y="5646199"/>
                  <a:ext cx="544068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원호 105"/>
                <p:cNvSpPr/>
                <p:nvPr/>
              </p:nvSpPr>
              <p:spPr>
                <a:xfrm>
                  <a:off x="616276" y="5438142"/>
                  <a:ext cx="277035" cy="208361"/>
                </a:xfrm>
                <a:prstGeom prst="arc">
                  <a:avLst>
                    <a:gd name="adj1" fmla="val 5461930"/>
                    <a:gd name="adj2" fmla="val 10928459"/>
                  </a:avLst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원호 106"/>
                <p:cNvSpPr/>
                <p:nvPr/>
              </p:nvSpPr>
              <p:spPr>
                <a:xfrm flipH="1">
                  <a:off x="6027394" y="5438142"/>
                  <a:ext cx="277035" cy="208361"/>
                </a:xfrm>
                <a:prstGeom prst="arc">
                  <a:avLst>
                    <a:gd name="adj1" fmla="val 5461930"/>
                    <a:gd name="adj2" fmla="val 10928459"/>
                  </a:avLst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616276" y="2428868"/>
                <a:ext cx="5687992" cy="3124884"/>
                <a:chOff x="616276" y="2428868"/>
                <a:chExt cx="5687992" cy="3124884"/>
              </a:xfrm>
            </p:grpSpPr>
            <p:grpSp>
              <p:nvGrpSpPr>
                <p:cNvPr id="119" name="그룹 118"/>
                <p:cNvGrpSpPr/>
                <p:nvPr/>
              </p:nvGrpSpPr>
              <p:grpSpPr>
                <a:xfrm>
                  <a:off x="3607219" y="2428868"/>
                  <a:ext cx="2697049" cy="3124884"/>
                  <a:chOff x="3607219" y="2428868"/>
                  <a:chExt cx="2697049" cy="3124884"/>
                </a:xfrm>
              </p:grpSpPr>
              <p:grpSp>
                <p:nvGrpSpPr>
                  <p:cNvPr id="114" name="그룹 113"/>
                  <p:cNvGrpSpPr/>
                  <p:nvPr/>
                </p:nvGrpSpPr>
                <p:grpSpPr>
                  <a:xfrm flipV="1">
                    <a:off x="3607219" y="2428868"/>
                    <a:ext cx="2697049" cy="208361"/>
                    <a:chOff x="616276" y="5438142"/>
                    <a:chExt cx="2697049" cy="208361"/>
                  </a:xfrm>
                </p:grpSpPr>
                <p:cxnSp>
                  <p:nvCxnSpPr>
                    <p:cNvPr id="115" name="직선 연결선 114"/>
                    <p:cNvCxnSpPr/>
                    <p:nvPr/>
                  </p:nvCxnSpPr>
                  <p:spPr>
                    <a:xfrm flipV="1">
                      <a:off x="741396" y="5646199"/>
                      <a:ext cx="246888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" name="원호 115"/>
                    <p:cNvSpPr/>
                    <p:nvPr/>
                  </p:nvSpPr>
                  <p:spPr>
                    <a:xfrm>
                      <a:off x="616276" y="5438142"/>
                      <a:ext cx="277035" cy="208361"/>
                    </a:xfrm>
                    <a:prstGeom prst="arc">
                      <a:avLst>
                        <a:gd name="adj1" fmla="val 5461930"/>
                        <a:gd name="adj2" fmla="val 10928459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" name="원호 116"/>
                    <p:cNvSpPr/>
                    <p:nvPr/>
                  </p:nvSpPr>
                  <p:spPr>
                    <a:xfrm flipH="1">
                      <a:off x="3036290" y="5438142"/>
                      <a:ext cx="277035" cy="208361"/>
                    </a:xfrm>
                    <a:prstGeom prst="arc">
                      <a:avLst>
                        <a:gd name="adj1" fmla="val 5461930"/>
                        <a:gd name="adj2" fmla="val 10928459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18" name="직선 연결선 117"/>
                  <p:cNvCxnSpPr/>
                  <p:nvPr/>
                </p:nvCxnSpPr>
                <p:spPr>
                  <a:xfrm rot="5400000">
                    <a:off x="4795508" y="4044992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그룹 119"/>
                <p:cNvGrpSpPr/>
                <p:nvPr/>
              </p:nvGrpSpPr>
              <p:grpSpPr>
                <a:xfrm flipH="1">
                  <a:off x="616276" y="2428868"/>
                  <a:ext cx="2697049" cy="3124884"/>
                  <a:chOff x="3607219" y="2428868"/>
                  <a:chExt cx="2697049" cy="3124884"/>
                </a:xfrm>
              </p:grpSpPr>
              <p:grpSp>
                <p:nvGrpSpPr>
                  <p:cNvPr id="121" name="그룹 120"/>
                  <p:cNvGrpSpPr/>
                  <p:nvPr/>
                </p:nvGrpSpPr>
                <p:grpSpPr>
                  <a:xfrm flipV="1">
                    <a:off x="3607219" y="2428868"/>
                    <a:ext cx="2697049" cy="208361"/>
                    <a:chOff x="616276" y="5438142"/>
                    <a:chExt cx="2697049" cy="208361"/>
                  </a:xfrm>
                </p:grpSpPr>
                <p:cxnSp>
                  <p:nvCxnSpPr>
                    <p:cNvPr id="123" name="직선 연결선 122"/>
                    <p:cNvCxnSpPr/>
                    <p:nvPr/>
                  </p:nvCxnSpPr>
                  <p:spPr>
                    <a:xfrm flipV="1">
                      <a:off x="741396" y="5646199"/>
                      <a:ext cx="246888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" name="원호 123"/>
                    <p:cNvSpPr/>
                    <p:nvPr/>
                  </p:nvSpPr>
                  <p:spPr>
                    <a:xfrm>
                      <a:off x="616276" y="5438142"/>
                      <a:ext cx="277035" cy="208361"/>
                    </a:xfrm>
                    <a:prstGeom prst="arc">
                      <a:avLst>
                        <a:gd name="adj1" fmla="val 5461930"/>
                        <a:gd name="adj2" fmla="val 10928459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5" name="원호 124"/>
                    <p:cNvSpPr/>
                    <p:nvPr/>
                  </p:nvSpPr>
                  <p:spPr>
                    <a:xfrm flipH="1">
                      <a:off x="3036290" y="5438142"/>
                      <a:ext cx="277035" cy="208361"/>
                    </a:xfrm>
                    <a:prstGeom prst="arc">
                      <a:avLst>
                        <a:gd name="adj1" fmla="val 5461930"/>
                        <a:gd name="adj2" fmla="val 10928459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22" name="직선 연결선 121"/>
                  <p:cNvCxnSpPr/>
                  <p:nvPr/>
                </p:nvCxnSpPr>
                <p:spPr>
                  <a:xfrm rot="5400000">
                    <a:off x="4795508" y="4044992"/>
                    <a:ext cx="301752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그룹 127"/>
                <p:cNvGrpSpPr/>
                <p:nvPr/>
              </p:nvGrpSpPr>
              <p:grpSpPr>
                <a:xfrm>
                  <a:off x="3312750" y="2535818"/>
                  <a:ext cx="295044" cy="91854"/>
                  <a:chOff x="3312750" y="2535818"/>
                  <a:chExt cx="295044" cy="91854"/>
                </a:xfrm>
              </p:grpSpPr>
              <p:cxnSp>
                <p:nvCxnSpPr>
                  <p:cNvPr id="126" name="직선 연결선 125"/>
                  <p:cNvCxnSpPr/>
                  <p:nvPr/>
                </p:nvCxnSpPr>
                <p:spPr>
                  <a:xfrm rot="5400000">
                    <a:off x="3267030" y="2581538"/>
                    <a:ext cx="9144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/>
                  <p:cNvCxnSpPr/>
                  <p:nvPr/>
                </p:nvCxnSpPr>
                <p:spPr>
                  <a:xfrm rot="5400000">
                    <a:off x="3562074" y="2581952"/>
                    <a:ext cx="9144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/>
            <p:cNvGrpSpPr/>
            <p:nvPr/>
          </p:nvGrpSpPr>
          <p:grpSpPr>
            <a:xfrm>
              <a:off x="1996914" y="5379358"/>
              <a:ext cx="2891364" cy="879398"/>
              <a:chOff x="4657721" y="3152126"/>
              <a:chExt cx="1499910" cy="771649"/>
            </a:xfrm>
          </p:grpSpPr>
          <p:sp>
            <p:nvSpPr>
              <p:cNvPr id="133" name="양쪽 모서리가 둥근 사각형 132"/>
              <p:cNvSpPr/>
              <p:nvPr/>
            </p:nvSpPr>
            <p:spPr>
              <a:xfrm>
                <a:off x="4657721" y="3152126"/>
                <a:ext cx="1499910" cy="240264"/>
              </a:xfrm>
              <a:prstGeom prst="round2SameRect">
                <a:avLst>
                  <a:gd name="adj1" fmla="val 46267"/>
                  <a:gd name="adj2" fmla="val 0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4661194" y="3161003"/>
                <a:ext cx="1491032" cy="762772"/>
              </a:xfrm>
              <a:prstGeom prst="roundRect">
                <a:avLst>
                  <a:gd name="adj" fmla="val 17961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6" name="직선 화살표 연결선 135"/>
            <p:cNvCxnSpPr>
              <a:stCxn id="85" idx="2"/>
              <a:endCxn id="86" idx="0"/>
            </p:cNvCxnSpPr>
            <p:nvPr/>
          </p:nvCxnSpPr>
          <p:spPr>
            <a:xfrm rot="5400000">
              <a:off x="3308671" y="3170089"/>
              <a:ext cx="267853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꺾인 연결선 138"/>
            <p:cNvCxnSpPr>
              <a:stCxn id="96" idx="0"/>
              <a:endCxn id="86" idx="1"/>
            </p:cNvCxnSpPr>
            <p:nvPr/>
          </p:nvCxnSpPr>
          <p:spPr>
            <a:xfrm rot="5400000" flipH="1" flipV="1">
              <a:off x="2161681" y="3322293"/>
              <a:ext cx="578921" cy="913709"/>
            </a:xfrm>
            <a:prstGeom prst="bentConnector2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>
              <a:stCxn id="96" idx="2"/>
              <a:endCxn id="99" idx="2"/>
            </p:cNvCxnSpPr>
            <p:nvPr/>
          </p:nvCxnSpPr>
          <p:spPr>
            <a:xfrm rot="5400000" flipH="1" flipV="1">
              <a:off x="3438857" y="3327311"/>
              <a:ext cx="4304" cy="2893445"/>
            </a:xfrm>
            <a:prstGeom prst="bentConnector3">
              <a:avLst>
                <a:gd name="adj1" fmla="val -5311338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/>
            <p:nvPr/>
          </p:nvCxnSpPr>
          <p:spPr>
            <a:xfrm rot="5400000">
              <a:off x="3263868" y="5201414"/>
              <a:ext cx="365760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642910" y="2134704"/>
              <a:ext cx="16519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Reporting Process </a:t>
              </a:r>
              <a:endParaRPr lang="ko-KR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625418" y="3344415"/>
              <a:ext cx="1651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보고서 작성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3" name="직선 화살표 연결선 152"/>
            <p:cNvCxnSpPr/>
            <p:nvPr/>
          </p:nvCxnSpPr>
          <p:spPr>
            <a:xfrm>
              <a:off x="3986074" y="3480047"/>
              <a:ext cx="648070" cy="158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/>
            <p:cNvSpPr/>
            <p:nvPr/>
          </p:nvSpPr>
          <p:spPr>
            <a:xfrm>
              <a:off x="4945568" y="3152126"/>
              <a:ext cx="9048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팀</a:t>
              </a:r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장</a:t>
              </a:r>
              <a:r>
                <a:rPr lang="en-US" altLang="ko-KR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보고</a:t>
              </a:r>
              <a:endParaRPr lang="ko-KR" altLang="en-US" sz="1200" b="1" dirty="0">
                <a:solidFill>
                  <a:srgbClr val="CCFF3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117723" y="2705328"/>
              <a:ext cx="264958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각 파트 별  담당자 보고내용 취합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70359" y="3461303"/>
              <a:ext cx="14374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Arial" pitchFamily="34" charset="0"/>
                  <a:cs typeface="Arial" pitchFamily="34" charset="0"/>
                </a:rPr>
                <a:t>보고서 검토</a:t>
              </a:r>
              <a:endParaRPr lang="ko-KR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500166" y="4053647"/>
              <a:ext cx="10117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책임자</a:t>
              </a:r>
              <a:r>
                <a:rPr lang="en-US" altLang="ko-KR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보고</a:t>
              </a:r>
              <a:endParaRPr lang="ko-KR" altLang="en-US" sz="1200" b="1" dirty="0">
                <a:solidFill>
                  <a:srgbClr val="CCFF3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733039" y="5375457"/>
              <a:ext cx="14394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주관사 보고 완료</a:t>
              </a:r>
              <a:endParaRPr lang="ko-KR" altLang="en-US" sz="1200" b="1" dirty="0">
                <a:solidFill>
                  <a:srgbClr val="CCFF3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942679" y="4054186"/>
              <a:ext cx="190770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사용자 시뮬레이션</a:t>
              </a:r>
              <a:endParaRPr lang="ko-KR" altLang="en-US" sz="1200" b="1" dirty="0">
                <a:solidFill>
                  <a:srgbClr val="CCFF33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3" name="직선 화살표 연결선 162"/>
            <p:cNvCxnSpPr>
              <a:stCxn id="96" idx="3"/>
              <a:endCxn id="99" idx="1"/>
            </p:cNvCxnSpPr>
            <p:nvPr/>
          </p:nvCxnSpPr>
          <p:spPr>
            <a:xfrm flipV="1">
              <a:off x="3218923" y="4418093"/>
              <a:ext cx="444173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직사각형 170"/>
            <p:cNvSpPr/>
            <p:nvPr/>
          </p:nvSpPr>
          <p:spPr>
            <a:xfrm>
              <a:off x="893120" y="4348816"/>
              <a:ext cx="22229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보고서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&amp;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보고서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&amp;</a:t>
              </a:r>
              <a:endParaRPr lang="ko-KR" altLang="en-US" sz="1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340180" y="5678965"/>
              <a:ext cx="22229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주관사 보고 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&amp;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주관사 </a:t>
              </a: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보고 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&amp;</a:t>
              </a:r>
              <a:endParaRPr lang="ko-KR" altLang="en-US" sz="1000" dirty="0" smtClean="0">
                <a:latin typeface="Arial" pitchFamily="34" charset="0"/>
                <a:cs typeface="Arial" pitchFamily="34" charset="0"/>
              </a:endParaRPr>
            </a:p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주관사 </a:t>
              </a: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보고 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&amp;</a:t>
              </a:r>
              <a:endParaRPr lang="ko-KR" altLang="en-US" sz="1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786696" y="4348816"/>
              <a:ext cx="22229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보고서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&amp;</a:t>
              </a:r>
            </a:p>
            <a:p>
              <a:pPr algn="ctr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Arial" pitchFamily="34" charset="0"/>
                  <a:cs typeface="Arial" pitchFamily="34" charset="0"/>
                </a:rPr>
                <a:t> 보고서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CONTENTS… </a:t>
              </a:r>
              <a:r>
                <a:rPr lang="en-US" altLang="ko-KR" sz="1000" dirty="0" smtClean="0">
                  <a:latin typeface="Arial" pitchFamily="34" charset="0"/>
                  <a:cs typeface="Arial" pitchFamily="34" charset="0"/>
                </a:rPr>
                <a:t>&amp;</a:t>
              </a:r>
              <a:endParaRPr lang="ko-KR" altLang="en-US" sz="10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6" name="타원 175"/>
          <p:cNvSpPr/>
          <p:nvPr/>
        </p:nvSpPr>
        <p:spPr>
          <a:xfrm flipH="1">
            <a:off x="4205932" y="317560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 flipH="1">
            <a:off x="1888790" y="317876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 flipH="1">
            <a:off x="3317550" y="4103376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 flipH="1">
            <a:off x="3348676" y="4706006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3" name="그룹 242"/>
          <p:cNvGrpSpPr/>
          <p:nvPr/>
        </p:nvGrpSpPr>
        <p:grpSpPr>
          <a:xfrm>
            <a:off x="6215074" y="2143116"/>
            <a:ext cx="2473696" cy="3962377"/>
            <a:chOff x="6206196" y="2143116"/>
            <a:chExt cx="2473696" cy="3962377"/>
          </a:xfrm>
        </p:grpSpPr>
        <p:sp>
          <p:nvSpPr>
            <p:cNvPr id="235" name="자유형 234"/>
            <p:cNvSpPr/>
            <p:nvPr/>
          </p:nvSpPr>
          <p:spPr>
            <a:xfrm flipV="1">
              <a:off x="6554508" y="3125492"/>
              <a:ext cx="1857388" cy="2000264"/>
            </a:xfrm>
            <a:custGeom>
              <a:avLst/>
              <a:gdLst>
                <a:gd name="connsiteX0" fmla="*/ 0 w 3000396"/>
                <a:gd name="connsiteY0" fmla="*/ 586105 h 2643206"/>
                <a:gd name="connsiteX1" fmla="*/ 1500198 w 3000396"/>
                <a:gd name="connsiteY1" fmla="*/ 0 h 2643206"/>
                <a:gd name="connsiteX2" fmla="*/ 3000396 w 3000396"/>
                <a:gd name="connsiteY2" fmla="*/ 586105 h 2643206"/>
                <a:gd name="connsiteX3" fmla="*/ 2508721 w 3000396"/>
                <a:gd name="connsiteY3" fmla="*/ 586105 h 2643206"/>
                <a:gd name="connsiteX4" fmla="*/ 2508721 w 3000396"/>
                <a:gd name="connsiteY4" fmla="*/ 2643206 h 2643206"/>
                <a:gd name="connsiteX5" fmla="*/ 491675 w 3000396"/>
                <a:gd name="connsiteY5" fmla="*/ 2643206 h 2643206"/>
                <a:gd name="connsiteX6" fmla="*/ 491675 w 3000396"/>
                <a:gd name="connsiteY6" fmla="*/ 586105 h 2643206"/>
                <a:gd name="connsiteX7" fmla="*/ 0 w 3000396"/>
                <a:gd name="connsiteY7" fmla="*/ 586105 h 2643206"/>
                <a:gd name="connsiteX0" fmla="*/ 1008344 w 4008740"/>
                <a:gd name="connsiteY0" fmla="*/ 586105 h 2643206"/>
                <a:gd name="connsiteX1" fmla="*/ 2508542 w 4008740"/>
                <a:gd name="connsiteY1" fmla="*/ 0 h 2643206"/>
                <a:gd name="connsiteX2" fmla="*/ 4008740 w 4008740"/>
                <a:gd name="connsiteY2" fmla="*/ 586105 h 2643206"/>
                <a:gd name="connsiteX3" fmla="*/ 3517065 w 4008740"/>
                <a:gd name="connsiteY3" fmla="*/ 586105 h 2643206"/>
                <a:gd name="connsiteX4" fmla="*/ 3517065 w 4008740"/>
                <a:gd name="connsiteY4" fmla="*/ 2643206 h 2643206"/>
                <a:gd name="connsiteX5" fmla="*/ 1500019 w 4008740"/>
                <a:gd name="connsiteY5" fmla="*/ 2643206 h 2643206"/>
                <a:gd name="connsiteX6" fmla="*/ 105 w 4008740"/>
                <a:gd name="connsiteY6" fmla="*/ 2636979 h 2643206"/>
                <a:gd name="connsiteX7" fmla="*/ 1500019 w 4008740"/>
                <a:gd name="connsiteY7" fmla="*/ 586105 h 2643206"/>
                <a:gd name="connsiteX8" fmla="*/ 1008344 w 4008740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  <a:gd name="connsiteX0" fmla="*/ 1008344 w 4945793"/>
                <a:gd name="connsiteY0" fmla="*/ 586105 h 2643206"/>
                <a:gd name="connsiteX1" fmla="*/ 2508542 w 4945793"/>
                <a:gd name="connsiteY1" fmla="*/ 0 h 2643206"/>
                <a:gd name="connsiteX2" fmla="*/ 4008740 w 4945793"/>
                <a:gd name="connsiteY2" fmla="*/ 586105 h 2643206"/>
                <a:gd name="connsiteX3" fmla="*/ 3517065 w 4945793"/>
                <a:gd name="connsiteY3" fmla="*/ 586105 h 2643206"/>
                <a:gd name="connsiteX4" fmla="*/ 4945793 w 4945793"/>
                <a:gd name="connsiteY4" fmla="*/ 2643206 h 2643206"/>
                <a:gd name="connsiteX5" fmla="*/ 1500019 w 4945793"/>
                <a:gd name="connsiteY5" fmla="*/ 2643206 h 2643206"/>
                <a:gd name="connsiteX6" fmla="*/ 105 w 4945793"/>
                <a:gd name="connsiteY6" fmla="*/ 2636979 h 2643206"/>
                <a:gd name="connsiteX7" fmla="*/ 1500019 w 4945793"/>
                <a:gd name="connsiteY7" fmla="*/ 586105 h 2643206"/>
                <a:gd name="connsiteX8" fmla="*/ 1008344 w 4945793"/>
                <a:gd name="connsiteY8" fmla="*/ 586105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793" h="2643206">
                  <a:moveTo>
                    <a:pt x="1008344" y="586105"/>
                  </a:moveTo>
                  <a:lnTo>
                    <a:pt x="2508542" y="0"/>
                  </a:lnTo>
                  <a:lnTo>
                    <a:pt x="4008740" y="586105"/>
                  </a:lnTo>
                  <a:lnTo>
                    <a:pt x="3517065" y="586105"/>
                  </a:lnTo>
                  <a:cubicBezTo>
                    <a:pt x="3949807" y="1360630"/>
                    <a:pt x="4469550" y="1957506"/>
                    <a:pt x="4945793" y="2643206"/>
                  </a:cubicBezTo>
                  <a:lnTo>
                    <a:pt x="1500019" y="2643206"/>
                  </a:lnTo>
                  <a:cubicBezTo>
                    <a:pt x="1500124" y="2641130"/>
                    <a:pt x="0" y="2639055"/>
                    <a:pt x="105" y="2636979"/>
                  </a:cubicBezTo>
                  <a:cubicBezTo>
                    <a:pt x="528027" y="1906133"/>
                    <a:pt x="1114370" y="1347363"/>
                    <a:pt x="1500019" y="586105"/>
                  </a:cubicBezTo>
                  <a:lnTo>
                    <a:pt x="1008344" y="5861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60000">
                    <a:shade val="30000"/>
                    <a:satMod val="115000"/>
                  </a:srgbClr>
                </a:gs>
                <a:gs pos="39000">
                  <a:srgbClr val="960000">
                    <a:shade val="67500"/>
                    <a:satMod val="115000"/>
                    <a:alpha val="44000"/>
                  </a:srgbClr>
                </a:gs>
                <a:gs pos="80000">
                  <a:srgbClr val="960000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 w="190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양쪽 모서리가 둥근 사각형 180"/>
            <p:cNvSpPr/>
            <p:nvPr/>
          </p:nvSpPr>
          <p:spPr>
            <a:xfrm>
              <a:off x="6480698" y="4161136"/>
              <a:ext cx="2139518" cy="416689"/>
            </a:xfrm>
            <a:prstGeom prst="round2SameRect">
              <a:avLst>
                <a:gd name="adj1" fmla="val 4626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 flipH="1">
              <a:off x="6393876" y="4277378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465314" y="4223696"/>
              <a:ext cx="2214578" cy="27699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/>
              <a:r>
                <a:rPr lang="ko-KR" altLang="en-US" sz="12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위험요소 사전감지 </a:t>
              </a:r>
              <a:r>
                <a:rPr lang="ko-KR" altLang="en-US" sz="1200" b="1" spc="50" dirty="0" smtClean="0">
                  <a:ln w="11430"/>
                  <a:solidFill>
                    <a:schemeClr val="tx2">
                      <a:lumMod val="75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최소화</a:t>
              </a:r>
              <a:endParaRPr lang="ko-KR" altLang="en-US" sz="1200" b="1" spc="50" dirty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85" name="원호 184"/>
            <p:cNvSpPr/>
            <p:nvPr/>
          </p:nvSpPr>
          <p:spPr>
            <a:xfrm>
              <a:off x="6677451" y="2425415"/>
              <a:ext cx="1616494" cy="1616494"/>
            </a:xfrm>
            <a:prstGeom prst="arc">
              <a:avLst>
                <a:gd name="adj1" fmla="val 5391915"/>
                <a:gd name="adj2" fmla="val 5375219"/>
              </a:avLst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sp>
          <p:nvSpPr>
            <p:cNvPr id="187" name="자유형 186"/>
            <p:cNvSpPr/>
            <p:nvPr/>
          </p:nvSpPr>
          <p:spPr>
            <a:xfrm rot="3119956">
              <a:off x="7289017" y="2958492"/>
              <a:ext cx="459545" cy="468661"/>
            </a:xfrm>
            <a:custGeom>
              <a:avLst/>
              <a:gdLst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375291"/>
                <a:gd name="connsiteX1" fmla="*/ 576904 w 1362101"/>
                <a:gd name="connsiteY1" fmla="*/ 0 h 1375291"/>
                <a:gd name="connsiteX2" fmla="*/ 1362101 w 1362101"/>
                <a:gd name="connsiteY2" fmla="*/ 1219192 h 1375291"/>
                <a:gd name="connsiteX3" fmla="*/ 0 w 1362101"/>
                <a:gd name="connsiteY3" fmla="*/ 1219192 h 1375291"/>
                <a:gd name="connsiteX0" fmla="*/ 0 w 1362101"/>
                <a:gd name="connsiteY0" fmla="*/ 1219192 h 1375291"/>
                <a:gd name="connsiteX1" fmla="*/ 576904 w 1362101"/>
                <a:gd name="connsiteY1" fmla="*/ 0 h 1375291"/>
                <a:gd name="connsiteX2" fmla="*/ 1362101 w 1362101"/>
                <a:gd name="connsiteY2" fmla="*/ 1219192 h 1375291"/>
                <a:gd name="connsiteX3" fmla="*/ 0 w 1362101"/>
                <a:gd name="connsiteY3" fmla="*/ 1219192 h 1375291"/>
                <a:gd name="connsiteX0" fmla="*/ 0 w 1369034"/>
                <a:gd name="connsiteY0" fmla="*/ 1219192 h 1396191"/>
                <a:gd name="connsiteX1" fmla="*/ 576904 w 1369034"/>
                <a:gd name="connsiteY1" fmla="*/ 0 h 1396191"/>
                <a:gd name="connsiteX2" fmla="*/ 1369034 w 1369034"/>
                <a:gd name="connsiteY2" fmla="*/ 1251077 h 1396191"/>
                <a:gd name="connsiteX3" fmla="*/ 0 w 1369034"/>
                <a:gd name="connsiteY3" fmla="*/ 1219192 h 139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034" h="1396191">
                  <a:moveTo>
                    <a:pt x="0" y="1219192"/>
                  </a:moveTo>
                  <a:cubicBezTo>
                    <a:pt x="53483" y="815135"/>
                    <a:pt x="195509" y="413781"/>
                    <a:pt x="576904" y="0"/>
                  </a:cubicBezTo>
                  <a:cubicBezTo>
                    <a:pt x="950874" y="334940"/>
                    <a:pt x="1191785" y="666924"/>
                    <a:pt x="1369034" y="1251077"/>
                  </a:cubicBezTo>
                  <a:cubicBezTo>
                    <a:pt x="995017" y="1396191"/>
                    <a:pt x="527486" y="1375291"/>
                    <a:pt x="0" y="1219192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CC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grpSp>
          <p:nvGrpSpPr>
            <p:cNvPr id="188" name="그룹 35"/>
            <p:cNvGrpSpPr/>
            <p:nvPr/>
          </p:nvGrpSpPr>
          <p:grpSpPr>
            <a:xfrm>
              <a:off x="6206196" y="2143116"/>
              <a:ext cx="2463770" cy="2343916"/>
              <a:chOff x="713558" y="361628"/>
              <a:chExt cx="7339828" cy="6982772"/>
            </a:xfrm>
          </p:grpSpPr>
          <p:sp>
            <p:nvSpPr>
              <p:cNvPr id="223" name="원호 222"/>
              <p:cNvSpPr/>
              <p:nvPr/>
            </p:nvSpPr>
            <p:spPr>
              <a:xfrm rot="18000000">
                <a:off x="2714213" y="2956922"/>
                <a:ext cx="4387478" cy="4387478"/>
              </a:xfrm>
              <a:prstGeom prst="arc">
                <a:avLst>
                  <a:gd name="adj1" fmla="val 17932359"/>
                  <a:gd name="adj2" fmla="val 0"/>
                </a:avLst>
              </a:prstGeom>
              <a:ln w="28575">
                <a:solidFill>
                  <a:srgbClr val="CCFF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28" name="원호 16"/>
              <p:cNvSpPr/>
              <p:nvPr/>
            </p:nvSpPr>
            <p:spPr>
              <a:xfrm rot="3600000">
                <a:off x="713558" y="772057"/>
                <a:ext cx="4387478" cy="4387478"/>
              </a:xfrm>
              <a:prstGeom prst="arc">
                <a:avLst>
                  <a:gd name="adj1" fmla="val 18018084"/>
                  <a:gd name="adj2" fmla="val 0"/>
                </a:avLst>
              </a:prstGeom>
              <a:ln w="28575">
                <a:solidFill>
                  <a:srgbClr val="CCFF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29" name="원호 228"/>
              <p:cNvSpPr/>
              <p:nvPr/>
            </p:nvSpPr>
            <p:spPr>
              <a:xfrm rot="10800000">
                <a:off x="3665908" y="361628"/>
                <a:ext cx="4387478" cy="4387478"/>
              </a:xfrm>
              <a:prstGeom prst="arc">
                <a:avLst>
                  <a:gd name="adj1" fmla="val 18301595"/>
                  <a:gd name="adj2" fmla="val 0"/>
                </a:avLst>
              </a:prstGeom>
              <a:ln w="28575">
                <a:solidFill>
                  <a:srgbClr val="CCFF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</p:grpSp>
        <p:grpSp>
          <p:nvGrpSpPr>
            <p:cNvPr id="189" name="그룹 34"/>
            <p:cNvGrpSpPr/>
            <p:nvPr/>
          </p:nvGrpSpPr>
          <p:grpSpPr>
            <a:xfrm>
              <a:off x="6771080" y="2508401"/>
              <a:ext cx="1444535" cy="1128033"/>
              <a:chOff x="2396407" y="1449849"/>
              <a:chExt cx="4303421" cy="3360529"/>
            </a:xfrm>
          </p:grpSpPr>
          <p:sp>
            <p:nvSpPr>
              <p:cNvPr id="218" name="자유형 217"/>
              <p:cNvSpPr/>
              <p:nvPr/>
            </p:nvSpPr>
            <p:spPr>
              <a:xfrm rot="16200000">
                <a:off x="3117961" y="1994638"/>
                <a:ext cx="2930796" cy="1841218"/>
              </a:xfrm>
              <a:custGeom>
                <a:avLst/>
                <a:gdLst>
                  <a:gd name="connsiteX0" fmla="*/ 1023849 w 2066939"/>
                  <a:gd name="connsiteY0" fmla="*/ 41 h 1914532"/>
                  <a:gd name="connsiteX1" fmla="*/ 1962623 w 2066939"/>
                  <a:gd name="connsiteY1" fmla="*/ 538154 h 1914532"/>
                  <a:gd name="connsiteX2" fmla="*/ 1774280 w 2066939"/>
                  <a:gd name="connsiteY2" fmla="*/ 1624729 h 1914532"/>
                  <a:gd name="connsiteX3" fmla="*/ 730513 w 2066939"/>
                  <a:gd name="connsiteY3" fmla="*/ 1872477 h 1914532"/>
                  <a:gd name="connsiteX4" fmla="*/ 1033470 w 2066939"/>
                  <a:gd name="connsiteY4" fmla="*/ 957266 h 1914532"/>
                  <a:gd name="connsiteX5" fmla="*/ 1023849 w 2066939"/>
                  <a:gd name="connsiteY5" fmla="*/ 41 h 1914532"/>
                  <a:gd name="connsiteX0" fmla="*/ 1023849 w 2066939"/>
                  <a:gd name="connsiteY0" fmla="*/ 41 h 1914532"/>
                  <a:gd name="connsiteX1" fmla="*/ 1962623 w 2066939"/>
                  <a:gd name="connsiteY1" fmla="*/ 538154 h 1914532"/>
                  <a:gd name="connsiteX2" fmla="*/ 1774280 w 2066939"/>
                  <a:gd name="connsiteY2" fmla="*/ 1624729 h 1914532"/>
                  <a:gd name="connsiteX3" fmla="*/ 730513 w 2066939"/>
                  <a:gd name="connsiteY3" fmla="*/ 1872477 h 1914532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0" fmla="*/ 1843039 w 2972532"/>
                  <a:gd name="connsiteY0" fmla="*/ 261945 h 2239620"/>
                  <a:gd name="connsiteX1" fmla="*/ 2781813 w 2972532"/>
                  <a:gd name="connsiteY1" fmla="*/ 800058 h 2239620"/>
                  <a:gd name="connsiteX2" fmla="*/ 2593470 w 2972532"/>
                  <a:gd name="connsiteY2" fmla="*/ 1886633 h 2239620"/>
                  <a:gd name="connsiteX3" fmla="*/ 1549703 w 2972532"/>
                  <a:gd name="connsiteY3" fmla="*/ 2134381 h 2239620"/>
                  <a:gd name="connsiteX4" fmla="*/ 0 w 2972532"/>
                  <a:gd name="connsiteY4" fmla="*/ 1219148 h 2239620"/>
                  <a:gd name="connsiteX5" fmla="*/ 1843039 w 2972532"/>
                  <a:gd name="connsiteY5" fmla="*/ 261945 h 2239620"/>
                  <a:gd name="connsiteX0" fmla="*/ 1843039 w 2972532"/>
                  <a:gd name="connsiteY0" fmla="*/ 261945 h 2239620"/>
                  <a:gd name="connsiteX1" fmla="*/ 2781813 w 2972532"/>
                  <a:gd name="connsiteY1" fmla="*/ 800058 h 2239620"/>
                  <a:gd name="connsiteX2" fmla="*/ 2593470 w 2972532"/>
                  <a:gd name="connsiteY2" fmla="*/ 1886633 h 2239620"/>
                  <a:gd name="connsiteX3" fmla="*/ 1549703 w 2972532"/>
                  <a:gd name="connsiteY3" fmla="*/ 2134381 h 2239620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2532" h="1981114" stroke="0" extrusionOk="0">
                    <a:moveTo>
                      <a:pt x="1843039" y="3439"/>
                    </a:moveTo>
                    <a:cubicBezTo>
                      <a:pt x="2241846" y="0"/>
                      <a:pt x="2607199" y="209423"/>
                      <a:pt x="2781813" y="541552"/>
                    </a:cubicBezTo>
                    <a:cubicBezTo>
                      <a:pt x="2972532" y="904314"/>
                      <a:pt x="2897203" y="1338898"/>
                      <a:pt x="2593470" y="1628127"/>
                    </a:cubicBezTo>
                    <a:cubicBezTo>
                      <a:pt x="2323227" y="1885465"/>
                      <a:pt x="1920255" y="1981114"/>
                      <a:pt x="1549703" y="1875875"/>
                    </a:cubicBezTo>
                    <a:lnTo>
                      <a:pt x="0" y="960642"/>
                    </a:lnTo>
                    <a:cubicBezTo>
                      <a:pt x="890571" y="41553"/>
                      <a:pt x="1228693" y="322507"/>
                      <a:pt x="1843039" y="3439"/>
                    </a:cubicBezTo>
                    <a:close/>
                  </a:path>
                  <a:path w="2972532" h="1981114" fill="none">
                    <a:moveTo>
                      <a:pt x="1843039" y="3439"/>
                    </a:moveTo>
                    <a:cubicBezTo>
                      <a:pt x="2241846" y="0"/>
                      <a:pt x="2607199" y="209423"/>
                      <a:pt x="2781813" y="541552"/>
                    </a:cubicBezTo>
                    <a:cubicBezTo>
                      <a:pt x="2972532" y="904314"/>
                      <a:pt x="2897203" y="1338898"/>
                      <a:pt x="2593470" y="1628127"/>
                    </a:cubicBezTo>
                    <a:cubicBezTo>
                      <a:pt x="2323227" y="1885465"/>
                      <a:pt x="1920255" y="1981114"/>
                      <a:pt x="1549703" y="1875875"/>
                    </a:cubicBezTo>
                  </a:path>
                </a:pathLst>
              </a:custGeom>
              <a:ln w="28575" cap="sq">
                <a:solidFill>
                  <a:srgbClr val="CCFF33"/>
                </a:solidFill>
                <a:prstDash val="solid"/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21" name="자유형 220"/>
              <p:cNvSpPr/>
              <p:nvPr/>
            </p:nvSpPr>
            <p:spPr>
              <a:xfrm rot="9000000">
                <a:off x="2396407" y="2969160"/>
                <a:ext cx="2930796" cy="1841218"/>
              </a:xfrm>
              <a:custGeom>
                <a:avLst/>
                <a:gdLst>
                  <a:gd name="connsiteX0" fmla="*/ 1023849 w 2066939"/>
                  <a:gd name="connsiteY0" fmla="*/ 41 h 1914532"/>
                  <a:gd name="connsiteX1" fmla="*/ 1962623 w 2066939"/>
                  <a:gd name="connsiteY1" fmla="*/ 538154 h 1914532"/>
                  <a:gd name="connsiteX2" fmla="*/ 1774280 w 2066939"/>
                  <a:gd name="connsiteY2" fmla="*/ 1624729 h 1914532"/>
                  <a:gd name="connsiteX3" fmla="*/ 730513 w 2066939"/>
                  <a:gd name="connsiteY3" fmla="*/ 1872477 h 1914532"/>
                  <a:gd name="connsiteX4" fmla="*/ 1033470 w 2066939"/>
                  <a:gd name="connsiteY4" fmla="*/ 957266 h 1914532"/>
                  <a:gd name="connsiteX5" fmla="*/ 1023849 w 2066939"/>
                  <a:gd name="connsiteY5" fmla="*/ 41 h 1914532"/>
                  <a:gd name="connsiteX0" fmla="*/ 1023849 w 2066939"/>
                  <a:gd name="connsiteY0" fmla="*/ 41 h 1914532"/>
                  <a:gd name="connsiteX1" fmla="*/ 1962623 w 2066939"/>
                  <a:gd name="connsiteY1" fmla="*/ 538154 h 1914532"/>
                  <a:gd name="connsiteX2" fmla="*/ 1774280 w 2066939"/>
                  <a:gd name="connsiteY2" fmla="*/ 1624729 h 1914532"/>
                  <a:gd name="connsiteX3" fmla="*/ 730513 w 2066939"/>
                  <a:gd name="connsiteY3" fmla="*/ 1872477 h 1914532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0" fmla="*/ 1843039 w 2972532"/>
                  <a:gd name="connsiteY0" fmla="*/ 261945 h 2239620"/>
                  <a:gd name="connsiteX1" fmla="*/ 2781813 w 2972532"/>
                  <a:gd name="connsiteY1" fmla="*/ 800058 h 2239620"/>
                  <a:gd name="connsiteX2" fmla="*/ 2593470 w 2972532"/>
                  <a:gd name="connsiteY2" fmla="*/ 1886633 h 2239620"/>
                  <a:gd name="connsiteX3" fmla="*/ 1549703 w 2972532"/>
                  <a:gd name="connsiteY3" fmla="*/ 2134381 h 2239620"/>
                  <a:gd name="connsiteX4" fmla="*/ 0 w 2972532"/>
                  <a:gd name="connsiteY4" fmla="*/ 1219148 h 2239620"/>
                  <a:gd name="connsiteX5" fmla="*/ 1843039 w 2972532"/>
                  <a:gd name="connsiteY5" fmla="*/ 261945 h 2239620"/>
                  <a:gd name="connsiteX0" fmla="*/ 1843039 w 2972532"/>
                  <a:gd name="connsiteY0" fmla="*/ 261945 h 2239620"/>
                  <a:gd name="connsiteX1" fmla="*/ 2781813 w 2972532"/>
                  <a:gd name="connsiteY1" fmla="*/ 800058 h 2239620"/>
                  <a:gd name="connsiteX2" fmla="*/ 2593470 w 2972532"/>
                  <a:gd name="connsiteY2" fmla="*/ 1886633 h 2239620"/>
                  <a:gd name="connsiteX3" fmla="*/ 1549703 w 2972532"/>
                  <a:gd name="connsiteY3" fmla="*/ 2134381 h 2239620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2532" h="1981114" stroke="0" extrusionOk="0">
                    <a:moveTo>
                      <a:pt x="1843039" y="3439"/>
                    </a:moveTo>
                    <a:cubicBezTo>
                      <a:pt x="2241846" y="0"/>
                      <a:pt x="2607199" y="209423"/>
                      <a:pt x="2781813" y="541552"/>
                    </a:cubicBezTo>
                    <a:cubicBezTo>
                      <a:pt x="2972532" y="904314"/>
                      <a:pt x="2897203" y="1338898"/>
                      <a:pt x="2593470" y="1628127"/>
                    </a:cubicBezTo>
                    <a:cubicBezTo>
                      <a:pt x="2323227" y="1885465"/>
                      <a:pt x="1920255" y="1981114"/>
                      <a:pt x="1549703" y="1875875"/>
                    </a:cubicBezTo>
                    <a:lnTo>
                      <a:pt x="0" y="960642"/>
                    </a:lnTo>
                    <a:cubicBezTo>
                      <a:pt x="890571" y="41553"/>
                      <a:pt x="1228693" y="322507"/>
                      <a:pt x="1843039" y="3439"/>
                    </a:cubicBezTo>
                    <a:close/>
                  </a:path>
                  <a:path w="2972532" h="1981114" fill="none">
                    <a:moveTo>
                      <a:pt x="1843039" y="3439"/>
                    </a:moveTo>
                    <a:cubicBezTo>
                      <a:pt x="2241846" y="0"/>
                      <a:pt x="2607199" y="209423"/>
                      <a:pt x="2781813" y="541552"/>
                    </a:cubicBezTo>
                    <a:cubicBezTo>
                      <a:pt x="2972532" y="904314"/>
                      <a:pt x="2897203" y="1338898"/>
                      <a:pt x="2593470" y="1628127"/>
                    </a:cubicBezTo>
                    <a:cubicBezTo>
                      <a:pt x="2323227" y="1885465"/>
                      <a:pt x="1920255" y="1981114"/>
                      <a:pt x="1549703" y="1875875"/>
                    </a:cubicBezTo>
                  </a:path>
                </a:pathLst>
              </a:custGeom>
              <a:ln w="28575" cap="sq">
                <a:solidFill>
                  <a:srgbClr val="CCFF33"/>
                </a:solidFill>
                <a:prstDash val="solid"/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222" name="자유형 221"/>
              <p:cNvSpPr/>
              <p:nvPr/>
            </p:nvSpPr>
            <p:spPr>
              <a:xfrm rot="1800000">
                <a:off x="3769032" y="2944814"/>
                <a:ext cx="2930796" cy="1841218"/>
              </a:xfrm>
              <a:custGeom>
                <a:avLst/>
                <a:gdLst>
                  <a:gd name="connsiteX0" fmla="*/ 1023849 w 2066939"/>
                  <a:gd name="connsiteY0" fmla="*/ 41 h 1914532"/>
                  <a:gd name="connsiteX1" fmla="*/ 1962623 w 2066939"/>
                  <a:gd name="connsiteY1" fmla="*/ 538154 h 1914532"/>
                  <a:gd name="connsiteX2" fmla="*/ 1774280 w 2066939"/>
                  <a:gd name="connsiteY2" fmla="*/ 1624729 h 1914532"/>
                  <a:gd name="connsiteX3" fmla="*/ 730513 w 2066939"/>
                  <a:gd name="connsiteY3" fmla="*/ 1872477 h 1914532"/>
                  <a:gd name="connsiteX4" fmla="*/ 1033470 w 2066939"/>
                  <a:gd name="connsiteY4" fmla="*/ 957266 h 1914532"/>
                  <a:gd name="connsiteX5" fmla="*/ 1023849 w 2066939"/>
                  <a:gd name="connsiteY5" fmla="*/ 41 h 1914532"/>
                  <a:gd name="connsiteX0" fmla="*/ 1023849 w 2066939"/>
                  <a:gd name="connsiteY0" fmla="*/ 41 h 1914532"/>
                  <a:gd name="connsiteX1" fmla="*/ 1962623 w 2066939"/>
                  <a:gd name="connsiteY1" fmla="*/ 538154 h 1914532"/>
                  <a:gd name="connsiteX2" fmla="*/ 1774280 w 2066939"/>
                  <a:gd name="connsiteY2" fmla="*/ 1624729 h 1914532"/>
                  <a:gd name="connsiteX3" fmla="*/ 730513 w 2066939"/>
                  <a:gd name="connsiteY3" fmla="*/ 1872477 h 1914532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0" fmla="*/ 1843039 w 2972532"/>
                  <a:gd name="connsiteY0" fmla="*/ 261945 h 2239620"/>
                  <a:gd name="connsiteX1" fmla="*/ 2781813 w 2972532"/>
                  <a:gd name="connsiteY1" fmla="*/ 800058 h 2239620"/>
                  <a:gd name="connsiteX2" fmla="*/ 2593470 w 2972532"/>
                  <a:gd name="connsiteY2" fmla="*/ 1886633 h 2239620"/>
                  <a:gd name="connsiteX3" fmla="*/ 1549703 w 2972532"/>
                  <a:gd name="connsiteY3" fmla="*/ 2134381 h 2239620"/>
                  <a:gd name="connsiteX4" fmla="*/ 0 w 2972532"/>
                  <a:gd name="connsiteY4" fmla="*/ 1219148 h 2239620"/>
                  <a:gd name="connsiteX5" fmla="*/ 1843039 w 2972532"/>
                  <a:gd name="connsiteY5" fmla="*/ 261945 h 2239620"/>
                  <a:gd name="connsiteX0" fmla="*/ 1843039 w 2972532"/>
                  <a:gd name="connsiteY0" fmla="*/ 261945 h 2239620"/>
                  <a:gd name="connsiteX1" fmla="*/ 2781813 w 2972532"/>
                  <a:gd name="connsiteY1" fmla="*/ 800058 h 2239620"/>
                  <a:gd name="connsiteX2" fmla="*/ 2593470 w 2972532"/>
                  <a:gd name="connsiteY2" fmla="*/ 1886633 h 2239620"/>
                  <a:gd name="connsiteX3" fmla="*/ 1549703 w 2972532"/>
                  <a:gd name="connsiteY3" fmla="*/ 2134381 h 2239620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  <a:gd name="connsiteX4" fmla="*/ 0 w 2972532"/>
                  <a:gd name="connsiteY4" fmla="*/ 960642 h 1981114"/>
                  <a:gd name="connsiteX5" fmla="*/ 1843039 w 2972532"/>
                  <a:gd name="connsiteY5" fmla="*/ 3439 h 1981114"/>
                  <a:gd name="connsiteX0" fmla="*/ 1843039 w 2972532"/>
                  <a:gd name="connsiteY0" fmla="*/ 3439 h 1981114"/>
                  <a:gd name="connsiteX1" fmla="*/ 2781813 w 2972532"/>
                  <a:gd name="connsiteY1" fmla="*/ 541552 h 1981114"/>
                  <a:gd name="connsiteX2" fmla="*/ 2593470 w 2972532"/>
                  <a:gd name="connsiteY2" fmla="*/ 1628127 h 1981114"/>
                  <a:gd name="connsiteX3" fmla="*/ 1549703 w 2972532"/>
                  <a:gd name="connsiteY3" fmla="*/ 1875875 h 19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2532" h="1981114" stroke="0" extrusionOk="0">
                    <a:moveTo>
                      <a:pt x="1843039" y="3439"/>
                    </a:moveTo>
                    <a:cubicBezTo>
                      <a:pt x="2241846" y="0"/>
                      <a:pt x="2607199" y="209423"/>
                      <a:pt x="2781813" y="541552"/>
                    </a:cubicBezTo>
                    <a:cubicBezTo>
                      <a:pt x="2972532" y="904314"/>
                      <a:pt x="2897203" y="1338898"/>
                      <a:pt x="2593470" y="1628127"/>
                    </a:cubicBezTo>
                    <a:cubicBezTo>
                      <a:pt x="2323227" y="1885465"/>
                      <a:pt x="1920255" y="1981114"/>
                      <a:pt x="1549703" y="1875875"/>
                    </a:cubicBezTo>
                    <a:lnTo>
                      <a:pt x="0" y="960642"/>
                    </a:lnTo>
                    <a:cubicBezTo>
                      <a:pt x="890571" y="41553"/>
                      <a:pt x="1228693" y="322507"/>
                      <a:pt x="1843039" y="3439"/>
                    </a:cubicBezTo>
                    <a:close/>
                  </a:path>
                  <a:path w="2972532" h="1981114" fill="none">
                    <a:moveTo>
                      <a:pt x="1843039" y="3439"/>
                    </a:moveTo>
                    <a:cubicBezTo>
                      <a:pt x="2241846" y="0"/>
                      <a:pt x="2607199" y="209423"/>
                      <a:pt x="2781813" y="541552"/>
                    </a:cubicBezTo>
                    <a:cubicBezTo>
                      <a:pt x="2972532" y="904314"/>
                      <a:pt x="2897203" y="1338898"/>
                      <a:pt x="2593470" y="1628127"/>
                    </a:cubicBezTo>
                    <a:cubicBezTo>
                      <a:pt x="2323227" y="1885465"/>
                      <a:pt x="1920255" y="1981114"/>
                      <a:pt x="1549703" y="1875875"/>
                    </a:cubicBezTo>
                  </a:path>
                </a:pathLst>
              </a:custGeom>
              <a:ln w="28575" cap="sq">
                <a:solidFill>
                  <a:srgbClr val="CCFF33"/>
                </a:solidFill>
                <a:prstDash val="solid"/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</p:grpSp>
        <p:sp>
          <p:nvSpPr>
            <p:cNvPr id="231" name="직사각형 230"/>
            <p:cNvSpPr/>
            <p:nvPr/>
          </p:nvSpPr>
          <p:spPr>
            <a:xfrm>
              <a:off x="6488996" y="2296823"/>
              <a:ext cx="2011680" cy="2011680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lvl="0" algn="ctr"/>
              <a:r>
                <a:rPr lang="ko-KR" altLang="en-US" sz="1100" b="1" dirty="0" smtClean="0"/>
                <a:t>관련조직 유기적 협력채널 구축</a:t>
              </a:r>
              <a:endParaRPr lang="ko-KR" altLang="en-US" sz="1100" b="1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7116720" y="2669816"/>
              <a:ext cx="7708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smtClean="0">
                  <a:latin typeface="Arial" pitchFamily="34" charset="0"/>
                  <a:cs typeface="Arial" pitchFamily="34" charset="0"/>
                </a:rPr>
                <a:t>담당자</a:t>
              </a:r>
              <a:endParaRPr lang="ko-KR" alt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747896" y="3272387"/>
              <a:ext cx="7708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Arial" pitchFamily="34" charset="0"/>
                  <a:cs typeface="Arial" pitchFamily="34" charset="0"/>
                </a:rPr>
                <a:t>PM</a:t>
              </a:r>
              <a:endParaRPr lang="ko-KR" alt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7488910" y="3268368"/>
              <a:ext cx="77081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Arial" pitchFamily="34" charset="0"/>
                  <a:cs typeface="Arial" pitchFamily="34" charset="0"/>
                </a:rPr>
                <a:t>책임</a:t>
              </a:r>
              <a:r>
                <a:rPr lang="ko-KR" altLang="en-US" sz="1000" b="1" dirty="0" smtClean="0">
                  <a:latin typeface="Arial" pitchFamily="34" charset="0"/>
                  <a:cs typeface="Arial" pitchFamily="34" charset="0"/>
                </a:rPr>
                <a:t>자</a:t>
              </a:r>
              <a:endParaRPr lang="ko-KR" alt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6379375" y="5269046"/>
              <a:ext cx="2231964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/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프로젝트의 납기</a:t>
              </a:r>
              <a:r>
                <a:rPr lang="en-US" altLang="ko-KR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,</a:t>
              </a:r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 </a:t>
              </a:r>
              <a:endParaRPr lang="en-US" altLang="ko-KR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  <a:p>
              <a:pPr lvl="0" algn="ctr"/>
              <a:r>
                <a:rPr lang="ko-KR" altLang="en-US" sz="1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품질 확보</a:t>
              </a:r>
              <a:endParaRPr lang="ko-KR" altLang="en-US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240" name="자유형 239"/>
            <p:cNvSpPr/>
            <p:nvPr/>
          </p:nvSpPr>
          <p:spPr>
            <a:xfrm rot="3119956">
              <a:off x="7304915" y="2973020"/>
              <a:ext cx="425633" cy="442747"/>
            </a:xfrm>
            <a:custGeom>
              <a:avLst/>
              <a:gdLst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219192"/>
                <a:gd name="connsiteX1" fmla="*/ 576904 w 1362101"/>
                <a:gd name="connsiteY1" fmla="*/ 0 h 1219192"/>
                <a:gd name="connsiteX2" fmla="*/ 1362101 w 1362101"/>
                <a:gd name="connsiteY2" fmla="*/ 1219192 h 1219192"/>
                <a:gd name="connsiteX3" fmla="*/ 0 w 1362101"/>
                <a:gd name="connsiteY3" fmla="*/ 1219192 h 1219192"/>
                <a:gd name="connsiteX0" fmla="*/ 0 w 1362101"/>
                <a:gd name="connsiteY0" fmla="*/ 1219192 h 1375291"/>
                <a:gd name="connsiteX1" fmla="*/ 576904 w 1362101"/>
                <a:gd name="connsiteY1" fmla="*/ 0 h 1375291"/>
                <a:gd name="connsiteX2" fmla="*/ 1362101 w 1362101"/>
                <a:gd name="connsiteY2" fmla="*/ 1219192 h 1375291"/>
                <a:gd name="connsiteX3" fmla="*/ 0 w 1362101"/>
                <a:gd name="connsiteY3" fmla="*/ 1219192 h 1375291"/>
                <a:gd name="connsiteX0" fmla="*/ 0 w 1362101"/>
                <a:gd name="connsiteY0" fmla="*/ 1219192 h 1375291"/>
                <a:gd name="connsiteX1" fmla="*/ 576904 w 1362101"/>
                <a:gd name="connsiteY1" fmla="*/ 0 h 1375291"/>
                <a:gd name="connsiteX2" fmla="*/ 1362101 w 1362101"/>
                <a:gd name="connsiteY2" fmla="*/ 1219192 h 1375291"/>
                <a:gd name="connsiteX3" fmla="*/ 0 w 1362101"/>
                <a:gd name="connsiteY3" fmla="*/ 1219192 h 1375291"/>
                <a:gd name="connsiteX0" fmla="*/ 0 w 1369034"/>
                <a:gd name="connsiteY0" fmla="*/ 1219192 h 1396191"/>
                <a:gd name="connsiteX1" fmla="*/ 576904 w 1369034"/>
                <a:gd name="connsiteY1" fmla="*/ 0 h 1396191"/>
                <a:gd name="connsiteX2" fmla="*/ 1369034 w 1369034"/>
                <a:gd name="connsiteY2" fmla="*/ 1251077 h 1396191"/>
                <a:gd name="connsiteX3" fmla="*/ 0 w 1369034"/>
                <a:gd name="connsiteY3" fmla="*/ 1219192 h 139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034" h="1396191">
                  <a:moveTo>
                    <a:pt x="0" y="1219192"/>
                  </a:moveTo>
                  <a:cubicBezTo>
                    <a:pt x="53483" y="815135"/>
                    <a:pt x="195509" y="413781"/>
                    <a:pt x="576904" y="0"/>
                  </a:cubicBezTo>
                  <a:cubicBezTo>
                    <a:pt x="950874" y="334940"/>
                    <a:pt x="1191785" y="666924"/>
                    <a:pt x="1369034" y="1251077"/>
                  </a:cubicBezTo>
                  <a:cubicBezTo>
                    <a:pt x="995017" y="1396191"/>
                    <a:pt x="527486" y="1375291"/>
                    <a:pt x="0" y="121919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7183029" y="3089566"/>
              <a:ext cx="60268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smtClean="0">
                  <a:solidFill>
                    <a:srgbClr val="CCFF33"/>
                  </a:solidFill>
                  <a:latin typeface="Arial" pitchFamily="34" charset="0"/>
                  <a:cs typeface="Arial" pitchFamily="34" charset="0"/>
                </a:rPr>
                <a:t>사용자</a:t>
              </a:r>
              <a:endParaRPr lang="ko-KR" altLang="en-US" sz="900" b="1" dirty="0">
                <a:solidFill>
                  <a:srgbClr val="CCFF3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6393462" y="5089830"/>
              <a:ext cx="2231964" cy="101566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lvl="0" algn="ctr"/>
              <a:r>
                <a:rPr lang="en-US" altLang="ko-KR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“</a:t>
              </a:r>
            </a:p>
            <a:p>
              <a:pPr lvl="0" algn="ctr"/>
              <a:endPara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  <a:p>
              <a:pPr lvl="0" algn="ctr"/>
              <a:r>
                <a:rPr lang="en-US" altLang="ko-KR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”</a:t>
              </a:r>
              <a:endParaRPr lang="ko-KR" alt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79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161</cp:revision>
  <dcterms:created xsi:type="dcterms:W3CDTF">2008-10-10T14:25:35Z</dcterms:created>
  <dcterms:modified xsi:type="dcterms:W3CDTF">2009-08-04T07:10:38Z</dcterms:modified>
</cp:coreProperties>
</file>