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7" autoAdjust="0"/>
    <p:restoredTop sz="96327" autoAdjust="0"/>
  </p:normalViewPr>
  <p:slideViewPr>
    <p:cSldViewPr>
      <p:cViewPr varScale="1">
        <p:scale>
          <a:sx n="113" d="100"/>
          <a:sy n="113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HGK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>
              <a:lnSpc>
                <a:spcPct val="150000"/>
              </a:lnSpc>
            </a:pP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335" y="224056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3.5 </a:t>
            </a:r>
            <a:r>
              <a:rPr lang="en-US" altLang="ko-KR" sz="1600" b="1" dirty="0">
                <a:solidFill>
                  <a:prstClr val="black"/>
                </a:solidFill>
              </a:rPr>
              <a:t>SWOT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분석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4595" y="615287"/>
            <a:ext cx="8472247" cy="83037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SWOT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분석은 프로젝트에 대한 향후 전략을 세우고 방향을 설정하는데 그 목적이 있습니다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이에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최대의 반도체 생산 집적지 및 풍부한 산업인프라라는 강점과 차세대 반도체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기술요구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등의 기회를 유지 및 극대화하고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R&amp;D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역량 미흡 등의 약점보완 및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경기불황으로 인한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시장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불안 등의 위협에 대한 적극적 대처를 통해 본 사업의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필요성과 목표 등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사업방향을 명확히 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29520" y="196184"/>
            <a:ext cx="14815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</a:t>
            </a:r>
            <a:r>
              <a:rPr lang="en-US" altLang="ko-KR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III</a:t>
            </a:r>
            <a:r>
              <a:rPr lang="en-US" altLang="ko-KR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lang="ko-KR" altLang="en-US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사업추진관</a:t>
            </a:r>
            <a:r>
              <a:rPr lang="ko-KR" altLang="en-US" sz="1100" b="1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리</a:t>
            </a:r>
            <a:r>
              <a:rPr lang="ko-KR" altLang="en-US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b="1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259485" y="6599131"/>
            <a:ext cx="1693054" cy="276999"/>
            <a:chOff x="7122363" y="6485774"/>
            <a:chExt cx="1693054" cy="276999"/>
          </a:xfrm>
        </p:grpSpPr>
        <p:grpSp>
          <p:nvGrpSpPr>
            <p:cNvPr id="13" name="그룹 6"/>
            <p:cNvGrpSpPr/>
            <p:nvPr/>
          </p:nvGrpSpPr>
          <p:grpSpPr>
            <a:xfrm>
              <a:off x="7122363" y="6485774"/>
              <a:ext cx="314510" cy="276999"/>
              <a:chOff x="4450956" y="6526712"/>
              <a:chExt cx="314510" cy="27699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450956" y="6526712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Constantia" pitchFamily="18" charset="0"/>
                  </a:rPr>
                  <a:t>19</a:t>
                </a:r>
                <a:endParaRPr lang="ko-KR" altLang="en-US" sz="1200" dirty="0">
                  <a:latin typeface="Constantia" pitchFamily="18" charset="0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5400000">
                <a:off x="4663282" y="6696203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74973" y="6607496"/>
              <a:ext cx="1340444" cy="11047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-32" y="-24"/>
            <a:ext cx="181101" cy="181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888710" y="1714487"/>
            <a:ext cx="7366581" cy="3832252"/>
            <a:chOff x="777319" y="1714487"/>
            <a:chExt cx="7366581" cy="3832252"/>
          </a:xfrm>
        </p:grpSpPr>
        <p:sp>
          <p:nvSpPr>
            <p:cNvPr id="80" name="아래쪽 화살표 79"/>
            <p:cNvSpPr/>
            <p:nvPr/>
          </p:nvSpPr>
          <p:spPr>
            <a:xfrm>
              <a:off x="5929322" y="2428868"/>
              <a:ext cx="1357322" cy="2857520"/>
            </a:xfrm>
            <a:prstGeom prst="downArrow">
              <a:avLst>
                <a:gd name="adj1" fmla="val 69524"/>
                <a:gd name="adj2" fmla="val 23780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45446" y="4894071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WT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전략</a:t>
              </a:r>
              <a:endParaRPr lang="ko-KR" altLang="en-US" sz="1100" dirty="0"/>
            </a:p>
          </p:txBody>
        </p:sp>
        <p:sp>
          <p:nvSpPr>
            <p:cNvPr id="78" name="아래쪽 화살표 77"/>
            <p:cNvSpPr/>
            <p:nvPr/>
          </p:nvSpPr>
          <p:spPr>
            <a:xfrm>
              <a:off x="1612670" y="2428868"/>
              <a:ext cx="1357322" cy="2857520"/>
            </a:xfrm>
            <a:prstGeom prst="downArrow">
              <a:avLst>
                <a:gd name="adj1" fmla="val 69524"/>
                <a:gd name="adj2" fmla="val 23780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472917" y="1740951"/>
              <a:ext cx="654049" cy="67098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한쪽 모서리가 잘린 사각형 39"/>
            <p:cNvSpPr/>
            <p:nvPr/>
          </p:nvSpPr>
          <p:spPr>
            <a:xfrm>
              <a:off x="5142263" y="1714488"/>
              <a:ext cx="3001637" cy="1500199"/>
            </a:xfrm>
            <a:prstGeom prst="snip1Rect">
              <a:avLst>
                <a:gd name="adj" fmla="val 39806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47"/>
            <p:cNvGrpSpPr/>
            <p:nvPr/>
          </p:nvGrpSpPr>
          <p:grpSpPr>
            <a:xfrm>
              <a:off x="5682722" y="2021428"/>
              <a:ext cx="1920719" cy="886319"/>
              <a:chOff x="5455694" y="2025681"/>
              <a:chExt cx="1920719" cy="886319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5455694" y="2025681"/>
                <a:ext cx="11512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R&amp;D </a:t>
                </a:r>
                <a:r>
                  <a:rPr lang="ko-KR" altLang="en-US" sz="1000" dirty="0" smtClean="0"/>
                  <a:t>역량 미흡</a:t>
                </a:r>
                <a:endParaRPr lang="en-US" altLang="ko-KR" sz="1000" dirty="0" smtClean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455694" y="2345730"/>
                <a:ext cx="19207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Weakness </a:t>
                </a:r>
                <a:r>
                  <a:rPr lang="en-US" altLang="ko-KR" sz="1000" dirty="0" smtClean="0"/>
                  <a:t>01 &amp;…… contents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455694" y="2665779"/>
                <a:ext cx="19207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Weakness </a:t>
                </a:r>
                <a:r>
                  <a:rPr lang="en-US" altLang="ko-KR" sz="1000" dirty="0" smtClean="0"/>
                  <a:t>02 &amp;…… contents</a:t>
                </a: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820716" y="1740951"/>
              <a:ext cx="654049" cy="67098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784545" y="1714487"/>
              <a:ext cx="3001637" cy="1500199"/>
              <a:chOff x="784545" y="1714487"/>
              <a:chExt cx="3001637" cy="1500199"/>
            </a:xfrm>
          </p:grpSpPr>
          <p:sp>
            <p:nvSpPr>
              <p:cNvPr id="48" name="한쪽 모서리가 잘린 사각형 47"/>
              <p:cNvSpPr/>
              <p:nvPr/>
            </p:nvSpPr>
            <p:spPr>
              <a:xfrm flipH="1">
                <a:off x="784545" y="1714487"/>
                <a:ext cx="3001637" cy="1500199"/>
              </a:xfrm>
              <a:prstGeom prst="snip1Rect">
                <a:avLst>
                  <a:gd name="adj" fmla="val 3980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143"/>
              <p:cNvGrpSpPr/>
              <p:nvPr/>
            </p:nvGrpSpPr>
            <p:grpSpPr>
              <a:xfrm>
                <a:off x="1224817" y="2021427"/>
                <a:ext cx="2121093" cy="886319"/>
                <a:chOff x="1643042" y="2008747"/>
                <a:chExt cx="2121093" cy="886319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643042" y="2008747"/>
                  <a:ext cx="21210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ko-KR" altLang="en-US" sz="1000" dirty="0" smtClean="0"/>
                    <a:t> 세계 </a:t>
                  </a:r>
                  <a:r>
                    <a:rPr lang="ko-KR" altLang="en-US" sz="1000" dirty="0" smtClean="0"/>
                    <a:t>최대의 반도체 생산 집적지</a:t>
                  </a:r>
                  <a:endParaRPr lang="en-US" altLang="ko-KR" sz="1000" dirty="0" smtClean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643042" y="2328796"/>
                  <a:ext cx="13452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ko-KR" altLang="en-US" sz="1000" dirty="0" smtClean="0"/>
                    <a:t> 풍부한 </a:t>
                  </a:r>
                  <a:r>
                    <a:rPr lang="ko-KR" altLang="en-US" sz="1000" dirty="0" smtClean="0"/>
                    <a:t>산업인프라</a:t>
                  </a:r>
                  <a:endParaRPr lang="en-US" altLang="ko-KR" sz="1000" dirty="0" smtClean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643042" y="2648845"/>
                  <a:ext cx="1840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ko-KR" sz="1000" dirty="0" smtClean="0"/>
                    <a:t> Strength </a:t>
                  </a:r>
                  <a:r>
                    <a:rPr lang="en-US" altLang="ko-KR" sz="1000" dirty="0" smtClean="0"/>
                    <a:t>03 &amp;…… contents</a:t>
                  </a:r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831823" y="175682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54050" y="176052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28794" y="4894071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SO </a:t>
              </a:r>
              <a:r>
                <a:rPr lang="ko-KR" altLang="en-US" sz="1100" b="1" dirty="0" smtClean="0"/>
                <a:t>전략</a:t>
              </a:r>
              <a:endParaRPr lang="ko-KR" altLang="en-US" sz="1100" dirty="0"/>
            </a:p>
          </p:txBody>
        </p:sp>
        <p:sp>
          <p:nvSpPr>
            <p:cNvPr id="84" name="아래쪽 화살표 83"/>
            <p:cNvSpPr/>
            <p:nvPr/>
          </p:nvSpPr>
          <p:spPr>
            <a:xfrm>
              <a:off x="3359686" y="4151847"/>
              <a:ext cx="2194446" cy="1394892"/>
            </a:xfrm>
            <a:prstGeom prst="downArrow">
              <a:avLst>
                <a:gd name="adj1" fmla="val 62414"/>
                <a:gd name="adj2" fmla="val 48856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  <a:alpha val="0"/>
                  </a:schemeClr>
                </a:gs>
              </a:gsLst>
              <a:lin ang="162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3786182" y="2464587"/>
              <a:ext cx="1356081" cy="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3778956" y="4107661"/>
              <a:ext cx="1356081" cy="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rot="5400000" flipH="1" flipV="1">
              <a:off x="3690672" y="2594235"/>
              <a:ext cx="1546760" cy="1358904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rot="16200000" flipV="1">
              <a:off x="3692254" y="2594234"/>
              <a:ext cx="1546760" cy="1358904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137026" y="2605612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ST </a:t>
              </a:r>
              <a:r>
                <a:rPr lang="ko-KR" altLang="en-US" sz="1100" b="1" dirty="0" smtClean="0"/>
                <a:t>전략</a:t>
              </a:r>
              <a:endParaRPr lang="ko-KR" altLang="en-US" sz="11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80401" y="3713493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W</a:t>
              </a:r>
              <a:r>
                <a:rPr lang="en-US" altLang="ko-KR" sz="1100" b="1" dirty="0" smtClean="0"/>
                <a:t>O </a:t>
              </a:r>
              <a:r>
                <a:rPr lang="ko-KR" altLang="en-US" sz="1100" b="1" dirty="0" smtClean="0"/>
                <a:t>전략</a:t>
              </a:r>
              <a:endParaRPr lang="ko-KR" altLang="en-US" sz="1100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77319" y="3357562"/>
              <a:ext cx="3001637" cy="1500199"/>
              <a:chOff x="777319" y="3357562"/>
              <a:chExt cx="3001637" cy="1500199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806422" y="4157674"/>
                <a:ext cx="654049" cy="67098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53"/>
              <p:cNvGrpSpPr/>
              <p:nvPr/>
            </p:nvGrpSpPr>
            <p:grpSpPr>
              <a:xfrm>
                <a:off x="777319" y="3357562"/>
                <a:ext cx="3001637" cy="1500199"/>
                <a:chOff x="777319" y="3357562"/>
                <a:chExt cx="3001637" cy="1500199"/>
              </a:xfrm>
            </p:grpSpPr>
            <p:sp>
              <p:nvSpPr>
                <p:cNvPr id="97" name="한쪽 모서리가 잘린 사각형 96"/>
                <p:cNvSpPr/>
                <p:nvPr/>
              </p:nvSpPr>
              <p:spPr>
                <a:xfrm flipH="1" flipV="1">
                  <a:off x="777319" y="3357562"/>
                  <a:ext cx="3001637" cy="1500199"/>
                </a:xfrm>
                <a:prstGeom prst="snip1Rect">
                  <a:avLst>
                    <a:gd name="adj" fmla="val 39806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8" name="그룹 151"/>
                <p:cNvGrpSpPr/>
                <p:nvPr/>
              </p:nvGrpSpPr>
              <p:grpSpPr>
                <a:xfrm>
                  <a:off x="1252857" y="3664502"/>
                  <a:ext cx="2050561" cy="886319"/>
                  <a:chOff x="1722947" y="3471375"/>
                  <a:chExt cx="2050561" cy="886319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722947" y="3471375"/>
                    <a:ext cx="164660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ko-KR" altLang="en-US" sz="1000" dirty="0" smtClean="0"/>
                      <a:t> 차세대 </a:t>
                    </a:r>
                    <a:r>
                      <a:rPr lang="ko-KR" altLang="en-US" sz="1000" dirty="0" smtClean="0"/>
                      <a:t>반도체 기술요구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722947" y="3791424"/>
                    <a:ext cx="205056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altLang="ko-KR" sz="1000" dirty="0" smtClean="0"/>
                      <a:t> Opportunity </a:t>
                    </a:r>
                    <a:r>
                      <a:rPr lang="en-US" altLang="ko-KR" sz="1000" dirty="0" smtClean="0"/>
                      <a:t>02 &amp;…… contents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722947" y="4111473"/>
                    <a:ext cx="205056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altLang="ko-KR" sz="1000" dirty="0" smtClean="0"/>
                      <a:t> Opportunity </a:t>
                    </a:r>
                    <a:r>
                      <a:rPr lang="en-US" altLang="ko-KR" sz="1000" dirty="0" smtClean="0"/>
                      <a:t>03 &amp;…… contents</a:t>
                    </a:r>
                  </a:p>
                </p:txBody>
              </p:sp>
            </p:grpSp>
          </p:grpSp>
          <p:sp>
            <p:nvSpPr>
              <p:cNvPr id="96" name="TextBox 95"/>
              <p:cNvSpPr txBox="1"/>
              <p:nvPr/>
            </p:nvSpPr>
            <p:spPr>
              <a:xfrm>
                <a:off x="794253" y="4464702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5135037" y="3357563"/>
              <a:ext cx="3001637" cy="1500199"/>
              <a:chOff x="5135037" y="3357563"/>
              <a:chExt cx="3001637" cy="1500199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7450156" y="4166141"/>
                <a:ext cx="654049" cy="67098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한쪽 모서리가 잘린 사각형 104"/>
              <p:cNvSpPr/>
              <p:nvPr/>
            </p:nvSpPr>
            <p:spPr>
              <a:xfrm flipV="1">
                <a:off x="5135037" y="3357563"/>
                <a:ext cx="3001637" cy="1500199"/>
              </a:xfrm>
              <a:prstGeom prst="snip1Rect">
                <a:avLst>
                  <a:gd name="adj" fmla="val 3980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6" name="그룹 155"/>
              <p:cNvGrpSpPr/>
              <p:nvPr/>
            </p:nvGrpSpPr>
            <p:grpSpPr>
              <a:xfrm>
                <a:off x="5511188" y="3664503"/>
                <a:ext cx="2249334" cy="886319"/>
                <a:chOff x="5439384" y="3500438"/>
                <a:chExt cx="2249334" cy="886319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439384" y="3500438"/>
                  <a:ext cx="2249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ko-KR" altLang="en-US" sz="1000" dirty="0" smtClean="0"/>
                    <a:t> 세계 </a:t>
                  </a:r>
                  <a:r>
                    <a:rPr lang="ko-KR" altLang="en-US" sz="1000" dirty="0" smtClean="0"/>
                    <a:t>경기불황으로 인한 시장 불안</a:t>
                  </a:r>
                  <a:endParaRPr lang="en-US" altLang="ko-KR" sz="1000" dirty="0" smtClean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439384" y="3820487"/>
                  <a:ext cx="17123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ko-KR" sz="1000" dirty="0" smtClean="0"/>
                    <a:t> Threat 01 &amp;…… contents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439384" y="4140536"/>
                  <a:ext cx="17123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ko-KR" sz="1000" dirty="0" smtClean="0"/>
                    <a:t> Threat 02 &amp;…… contents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7788826" y="4485338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ko-KR" alt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5260979" y="5307241"/>
          <a:ext cx="300039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</a:tblGrid>
              <a:tr h="190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R&amp;D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역량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강화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– R&amp;D CENTER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건립을 통한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세계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경기불황을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~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/>
        </p:nvGraphicFramePr>
        <p:xfrm>
          <a:off x="894794" y="5303322"/>
          <a:ext cx="300039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</a:tblGrid>
              <a:tr h="19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세계 최대의 규모 유지 및 산업인프라 활용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차세대 반도체 기술요구에 대한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~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1636818" y="6024908"/>
            <a:ext cx="5915450" cy="394097"/>
          </a:xfrm>
          <a:prstGeom prst="snip2SameRect">
            <a:avLst>
              <a:gd name="adj1" fmla="val 44785"/>
              <a:gd name="adj2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R&amp;D </a:t>
            </a:r>
            <a:r>
              <a:rPr lang="ko-KR" altLang="en-US" sz="1400" b="1" dirty="0" smtClean="0"/>
              <a:t>역량 강화를 통한 기술향상과 세계 최대 산업인프라의 활용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103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126</cp:revision>
  <dcterms:created xsi:type="dcterms:W3CDTF">2009-01-15T05:55:23Z</dcterms:created>
  <dcterms:modified xsi:type="dcterms:W3CDTF">2009-08-04T14:58:30Z</dcterms:modified>
</cp:coreProperties>
</file>