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2" autoAdjust="0"/>
    <p:restoredTop sz="97275" autoAdjust="0"/>
  </p:normalViewPr>
  <p:slideViewPr>
    <p:cSldViewPr>
      <p:cViewPr varScale="1">
        <p:scale>
          <a:sx n="113" d="100"/>
          <a:sy n="113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3ADD5-F7CE-4812-9F9F-EE6B2EDAE6DB}" type="datetimeFigureOut">
              <a:rPr lang="ko-KR" altLang="en-US" smtClean="0"/>
              <a:t>2009-01-16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4B1F6-763F-45F6-820F-A394B9055F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4B1F6-763F-45F6-820F-A394B9055FD3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67198"/>
            <a:ext cx="64291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잘린 사각형 7"/>
          <p:cNvSpPr/>
          <p:nvPr userDrawn="1"/>
        </p:nvSpPr>
        <p:spPr>
          <a:xfrm flipV="1">
            <a:off x="672859" y="167198"/>
            <a:ext cx="1398811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104009" y="167198"/>
            <a:ext cx="6773662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895426" y="167198"/>
            <a:ext cx="248606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5984" y="14492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b="1" kern="1200" dirty="0" smtClean="0">
                <a:solidFill>
                  <a:srgbClr val="0085C0"/>
                </a:solidFill>
                <a:latin typeface="맑은 고딕"/>
                <a:ea typeface="맑은 고딕"/>
                <a:cs typeface="+mn-cs"/>
              </a:rPr>
              <a:t>5.4</a:t>
            </a:r>
            <a:r>
              <a:rPr lang="en-US" altLang="ko-KR" sz="1400" b="1" kern="1200" dirty="0" smtClean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  </a:t>
            </a:r>
            <a:r>
              <a:rPr lang="ko-KR" altLang="en-US" sz="1400" b="1" kern="1200" dirty="0" smtClean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목 표 시 스 템</a:t>
            </a:r>
            <a:endParaRPr lang="ko-KR" altLang="en-US" sz="1400" b="1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189053" y="176076"/>
            <a:ext cx="12482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050" b="1" kern="1200" dirty="0" smtClean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III. </a:t>
            </a:r>
            <a:r>
              <a:rPr lang="ko-KR" altLang="en-US" sz="1050" b="1" dirty="0" smtClean="0">
                <a:solidFill>
                  <a:srgbClr val="0090D0"/>
                </a:solidFill>
                <a:latin typeface="맑은 고딕"/>
                <a:ea typeface="맑은 고딕"/>
              </a:rPr>
              <a:t>사업추진관리</a:t>
            </a:r>
            <a:endParaRPr lang="ko-KR" altLang="en-US" sz="1050" b="1" kern="1200" dirty="0">
              <a:solidFill>
                <a:srgbClr val="0090D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이등변 삼각형 12"/>
          <p:cNvSpPr/>
          <p:nvPr userDrawn="1"/>
        </p:nvSpPr>
        <p:spPr>
          <a:xfrm rot="16200000" flipH="1">
            <a:off x="2125108" y="261272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695298" y="872053"/>
            <a:ext cx="7753377" cy="6281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P-Plus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의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"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프로젝트 자동화 시스템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"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을 통해 구현될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[00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기업의 비즈니스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 자동구축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시스템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]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의 구성도는 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문서형식의 통일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endParaRPr lang="en-US" altLang="ko-KR" sz="1000" b="1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개별업무분석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Data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확정 및 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Conversion, </a:t>
            </a:r>
            <a:r>
              <a:rPr lang="ko-KR" altLang="en-US" sz="1000" b="1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최종 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 작성 등 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4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단계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로 진행되며 각 단계별 오류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/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재검증 및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interface/update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를 통해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시스템 운영상 오류를 최소화합니다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79702" y="533141"/>
            <a:ext cx="4135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400" b="1" kern="1200" dirty="0">
                <a:latin typeface="+mj-ea"/>
                <a:ea typeface="+mj-ea"/>
                <a:cs typeface="+mn-cs"/>
              </a:rPr>
              <a:t>| </a:t>
            </a:r>
            <a:r>
              <a:rPr lang="en-US" altLang="ko-KR" sz="1400" b="1" dirty="0" smtClean="0">
                <a:latin typeface="+mj-ea"/>
                <a:ea typeface="+mj-ea"/>
              </a:rPr>
              <a:t>00</a:t>
            </a:r>
            <a:r>
              <a:rPr lang="ko-KR" altLang="en-US" sz="1400" b="1" kern="1200" dirty="0" smtClean="0">
                <a:latin typeface="+mj-ea"/>
                <a:ea typeface="+mj-ea"/>
                <a:cs typeface="+mn-cs"/>
              </a:rPr>
              <a:t>기업 비즈니스 문서 자동구축 시스템 구성도 </a:t>
            </a:r>
            <a:r>
              <a:rPr lang="en-US" altLang="ko-KR" sz="1400" b="1" kern="1200" dirty="0" smtClean="0">
                <a:latin typeface="+mj-ea"/>
                <a:ea typeface="+mj-ea"/>
                <a:cs typeface="+mn-cs"/>
              </a:rPr>
              <a:t>|</a:t>
            </a:r>
            <a:endParaRPr lang="ko-KR" altLang="en-US" sz="1400" b="1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6" name="자유형 15"/>
          <p:cNvSpPr/>
          <p:nvPr userDrawn="1"/>
        </p:nvSpPr>
        <p:spPr>
          <a:xfrm flipV="1">
            <a:off x="-32" y="5572140"/>
            <a:ext cx="7286676" cy="129476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 userDrawn="1"/>
        </p:nvSpPr>
        <p:spPr>
          <a:xfrm flipV="1">
            <a:off x="0" y="5652456"/>
            <a:ext cx="4143372" cy="121442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 userDrawn="1"/>
        </p:nvSpPr>
        <p:spPr>
          <a:xfrm flipH="1" flipV="1">
            <a:off x="2571736" y="5185748"/>
            <a:ext cx="6572296" cy="167162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76110"/>
            <a:ext cx="1340444" cy="110476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883944" y="15541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Constantia" pitchFamily="18" charset="0"/>
              </a:rPr>
              <a:t>14</a:t>
            </a:r>
            <a:endParaRPr lang="ko-KR" altLang="en-US" sz="1100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그룹 126"/>
          <p:cNvGrpSpPr/>
          <p:nvPr/>
        </p:nvGrpSpPr>
        <p:grpSpPr>
          <a:xfrm>
            <a:off x="705470" y="1643050"/>
            <a:ext cx="7737194" cy="4857784"/>
            <a:chOff x="705470" y="1643050"/>
            <a:chExt cx="7737194" cy="4857784"/>
          </a:xfrm>
        </p:grpSpPr>
        <p:sp>
          <p:nvSpPr>
            <p:cNvPr id="72" name="직사각형 9"/>
            <p:cNvSpPr/>
            <p:nvPr/>
          </p:nvSpPr>
          <p:spPr>
            <a:xfrm flipV="1">
              <a:off x="4000496" y="4854943"/>
              <a:ext cx="4436043" cy="1645891"/>
            </a:xfrm>
            <a:prstGeom prst="round2SameRect">
              <a:avLst>
                <a:gd name="adj1" fmla="val 433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 rot="10800000">
              <a:off x="5509573" y="5384460"/>
              <a:ext cx="1447200" cy="428628"/>
            </a:xfrm>
            <a:prstGeom prst="triangle">
              <a:avLst>
                <a:gd name="adj" fmla="val 50329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오른쪽 화살표 84"/>
            <p:cNvSpPr/>
            <p:nvPr/>
          </p:nvSpPr>
          <p:spPr>
            <a:xfrm rot="5400000">
              <a:off x="6485650" y="3909982"/>
              <a:ext cx="346646" cy="316293"/>
            </a:xfrm>
            <a:prstGeom prst="rightArrow">
              <a:avLst>
                <a:gd name="adj1" fmla="val 50000"/>
                <a:gd name="adj2" fmla="val 52807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67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4109112" y="1697976"/>
              <a:ext cx="346646" cy="316293"/>
            </a:xfrm>
            <a:prstGeom prst="rightArrow">
              <a:avLst>
                <a:gd name="adj1" fmla="val 50000"/>
                <a:gd name="adj2" fmla="val 52807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67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9"/>
            <p:cNvSpPr/>
            <p:nvPr/>
          </p:nvSpPr>
          <p:spPr>
            <a:xfrm>
              <a:off x="705470" y="1643050"/>
              <a:ext cx="3080712" cy="404965"/>
            </a:xfrm>
            <a:prstGeom prst="round2SameRect">
              <a:avLst/>
            </a:prstGeom>
            <a:solidFill>
              <a:srgbClr val="C6DE8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문서 형식 통일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9"/>
            <p:cNvSpPr/>
            <p:nvPr/>
          </p:nvSpPr>
          <p:spPr>
            <a:xfrm flipV="1">
              <a:off x="705470" y="2108529"/>
              <a:ext cx="3080712" cy="1637013"/>
            </a:xfrm>
            <a:prstGeom prst="round2SameRect">
              <a:avLst>
                <a:gd name="adj1" fmla="val 433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7616" y="2186860"/>
              <a:ext cx="1116011" cy="147732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사업계획서</a:t>
              </a:r>
              <a:endParaRPr lang="en-US" altLang="ko-KR" sz="1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제안서</a:t>
              </a:r>
              <a:endParaRPr lang="en-US" altLang="ko-KR" sz="1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업무보고서</a:t>
              </a:r>
              <a:endParaRPr lang="en-US" altLang="ko-KR" sz="1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IR</a:t>
              </a:r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 Annual Report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&amp; …  BIZ Doc</a:t>
              </a:r>
              <a:endParaRPr lang="en-US" altLang="ko-K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1" name="그룹 49"/>
            <p:cNvGrpSpPr/>
            <p:nvPr/>
          </p:nvGrpSpPr>
          <p:grpSpPr>
            <a:xfrm>
              <a:off x="4857752" y="1643050"/>
              <a:ext cx="3584912" cy="2111371"/>
              <a:chOff x="2766971" y="2070686"/>
              <a:chExt cx="1611849" cy="2111371"/>
            </a:xfrm>
          </p:grpSpPr>
          <p:sp>
            <p:nvSpPr>
              <p:cNvPr id="42" name="직사각형 10"/>
              <p:cNvSpPr/>
              <p:nvPr/>
            </p:nvSpPr>
            <p:spPr>
              <a:xfrm>
                <a:off x="2769725" y="2070686"/>
                <a:ext cx="1609095" cy="404965"/>
              </a:xfrm>
              <a:prstGeom prst="round2Same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부서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 ·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업무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 ·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프로젝트 별 데이터 수집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9"/>
              <p:cNvSpPr/>
              <p:nvPr/>
            </p:nvSpPr>
            <p:spPr>
              <a:xfrm flipV="1">
                <a:off x="2766971" y="2536166"/>
                <a:ext cx="1609095" cy="1645891"/>
              </a:xfrm>
              <a:prstGeom prst="round2SameRect">
                <a:avLst>
                  <a:gd name="adj1" fmla="val 433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8" name="이등변 삼각형 47"/>
            <p:cNvSpPr/>
            <p:nvPr/>
          </p:nvSpPr>
          <p:spPr>
            <a:xfrm rot="5400000">
              <a:off x="1401752" y="2697206"/>
              <a:ext cx="1447200" cy="428628"/>
            </a:xfrm>
            <a:prstGeom prst="triangle">
              <a:avLst>
                <a:gd name="adj" fmla="val 50329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/>
            <p:cNvSpPr/>
            <p:nvPr/>
          </p:nvSpPr>
          <p:spPr>
            <a:xfrm>
              <a:off x="2369822" y="2189154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공통부분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사다리꼴 51"/>
            <p:cNvSpPr/>
            <p:nvPr/>
          </p:nvSpPr>
          <p:spPr>
            <a:xfrm>
              <a:off x="2372350" y="2488605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Frame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사다리꼴 52"/>
            <p:cNvSpPr/>
            <p:nvPr/>
          </p:nvSpPr>
          <p:spPr>
            <a:xfrm>
              <a:off x="2374878" y="2788056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color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사다리꼴 53"/>
            <p:cNvSpPr/>
            <p:nvPr/>
          </p:nvSpPr>
          <p:spPr>
            <a:xfrm>
              <a:off x="2377406" y="3087507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image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사다리꼴 54"/>
            <p:cNvSpPr/>
            <p:nvPr/>
          </p:nvSpPr>
          <p:spPr>
            <a:xfrm>
              <a:off x="2379934" y="3386958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Identity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5400000">
              <a:off x="1401752" y="2697206"/>
              <a:ext cx="1447200" cy="428628"/>
            </a:xfrm>
            <a:prstGeom prst="triangle">
              <a:avLst>
                <a:gd name="adj" fmla="val 8615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 rot="5400000">
              <a:off x="1401752" y="2697206"/>
              <a:ext cx="1447200" cy="428628"/>
            </a:xfrm>
            <a:prstGeom prst="triangle">
              <a:avLst>
                <a:gd name="adj" fmla="val 29472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1401752" y="2697206"/>
              <a:ext cx="1447200" cy="428628"/>
            </a:xfrm>
            <a:prstGeom prst="triangle">
              <a:avLst>
                <a:gd name="adj" fmla="val 71186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 rot="5400000">
              <a:off x="1401752" y="2697206"/>
              <a:ext cx="1447200" cy="428628"/>
            </a:xfrm>
            <a:prstGeom prst="triangle">
              <a:avLst>
                <a:gd name="adj" fmla="val 91429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920312" y="2165319"/>
              <a:ext cx="3442453" cy="147732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부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00 </a:t>
              </a:r>
              <a:r>
                <a:rPr lang="ko-KR" altLang="en-US" sz="1000" dirty="0" smtClean="0"/>
                <a:t>프로젝트 진행</a:t>
              </a:r>
              <a:r>
                <a:rPr lang="en-US" altLang="ko-KR" sz="1000" dirty="0" smtClean="0"/>
                <a:t> 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1000" b="1" dirty="0" smtClean="0"/>
                <a:t>Data Gathering</a:t>
              </a:r>
              <a:endParaRPr lang="en-US" altLang="ko-KR" sz="1000" b="1" dirty="0"/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00" dirty="0" smtClean="0"/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00" dirty="0"/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00" dirty="0" smtClean="0"/>
            </a:p>
            <a:p>
              <a:pPr lvl="0" algn="ctr">
                <a:lnSpc>
                  <a:spcPct val="150000"/>
                </a:lnSpc>
              </a:pPr>
              <a:endParaRPr lang="en-US" altLang="ko-KR" sz="1000" dirty="0" smtClean="0"/>
            </a:p>
          </p:txBody>
        </p:sp>
        <p:sp>
          <p:nvSpPr>
            <p:cNvPr id="61" name="사다리꼴 60"/>
            <p:cNvSpPr/>
            <p:nvPr/>
          </p:nvSpPr>
          <p:spPr>
            <a:xfrm>
              <a:off x="5162254" y="2711033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제안요청서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(RFP)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다리꼴 61"/>
            <p:cNvSpPr/>
            <p:nvPr/>
          </p:nvSpPr>
          <p:spPr>
            <a:xfrm>
              <a:off x="5164782" y="3010484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제안요청사 정보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사다리꼴 62"/>
            <p:cNvSpPr/>
            <p:nvPr/>
          </p:nvSpPr>
          <p:spPr>
            <a:xfrm>
              <a:off x="5167310" y="3309935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프로젝트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Data 01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다리꼴 63"/>
            <p:cNvSpPr/>
            <p:nvPr/>
          </p:nvSpPr>
          <p:spPr>
            <a:xfrm>
              <a:off x="6786578" y="2714620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프로젝트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Data 02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사다리꼴 64"/>
            <p:cNvSpPr/>
            <p:nvPr/>
          </p:nvSpPr>
          <p:spPr>
            <a:xfrm>
              <a:off x="6789106" y="3014071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프로젝트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Data 03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사다리꼴 65"/>
            <p:cNvSpPr/>
            <p:nvPr/>
          </p:nvSpPr>
          <p:spPr>
            <a:xfrm>
              <a:off x="6791634" y="3313522"/>
              <a:ext cx="133351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프로젝트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Data 04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꺾인 연결선 67"/>
            <p:cNvCxnSpPr>
              <a:stCxn id="61" idx="0"/>
              <a:endCxn id="64" idx="0"/>
            </p:cNvCxnSpPr>
            <p:nvPr/>
          </p:nvCxnSpPr>
          <p:spPr>
            <a:xfrm rot="16200000" flipH="1">
              <a:off x="6639380" y="1900664"/>
              <a:ext cx="3587" cy="1624324"/>
            </a:xfrm>
            <a:prstGeom prst="bentConnector3">
              <a:avLst>
                <a:gd name="adj1" fmla="val -6373014"/>
              </a:avLst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10"/>
            <p:cNvSpPr/>
            <p:nvPr/>
          </p:nvSpPr>
          <p:spPr>
            <a:xfrm>
              <a:off x="4006621" y="4389464"/>
              <a:ext cx="4436043" cy="404965"/>
            </a:xfrm>
            <a:prstGeom prst="round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Data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확정 및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Conversion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071934" y="4943191"/>
              <a:ext cx="4308586" cy="147732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부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00 </a:t>
              </a:r>
              <a:r>
                <a:rPr lang="ko-KR" altLang="en-US" sz="1000" dirty="0" smtClean="0"/>
                <a:t>프로젝트 </a:t>
              </a:r>
              <a:r>
                <a:rPr lang="ko-KR" altLang="en-US" sz="1000" dirty="0" smtClean="0"/>
                <a:t>제안서</a:t>
              </a:r>
              <a:endParaRPr lang="en-US" altLang="ko-KR" sz="1000" dirty="0" smtClean="0"/>
            </a:p>
            <a:p>
              <a:pPr lvl="0" algn="ctr">
                <a:lnSpc>
                  <a:spcPct val="150000"/>
                </a:lnSpc>
              </a:pPr>
              <a:endParaRPr lang="en-US" altLang="ko-KR" sz="1000" dirty="0"/>
            </a:p>
            <a:p>
              <a:pPr lvl="0" algn="ctr">
                <a:lnSpc>
                  <a:spcPct val="150000"/>
                </a:lnSpc>
              </a:pPr>
              <a:endParaRPr lang="en-US" altLang="ko-KR" sz="1000" dirty="0" smtClean="0"/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00" dirty="0"/>
            </a:p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00" dirty="0" smtClean="0"/>
            </a:p>
            <a:p>
              <a:pPr lvl="0" algn="ctr">
                <a:lnSpc>
                  <a:spcPct val="150000"/>
                </a:lnSpc>
              </a:pPr>
              <a:endParaRPr lang="en-US" altLang="ko-KR" sz="1000" dirty="0" smtClean="0"/>
            </a:p>
          </p:txBody>
        </p:sp>
        <p:sp>
          <p:nvSpPr>
            <p:cNvPr id="82" name="사다리꼴 81"/>
            <p:cNvSpPr/>
            <p:nvPr/>
          </p:nvSpPr>
          <p:spPr>
            <a:xfrm>
              <a:off x="4179298" y="5259755"/>
              <a:ext cx="192882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00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사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Biz Doc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공통부분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사다리꼴 82"/>
            <p:cNvSpPr/>
            <p:nvPr/>
          </p:nvSpPr>
          <p:spPr>
            <a:xfrm>
              <a:off x="6357950" y="5259755"/>
              <a:ext cx="192882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Gathering Data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033620" y="5131371"/>
              <a:ext cx="4058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tx1"/>
                  </a:solidFill>
                </a:rPr>
                <a:t>+</a:t>
              </a:r>
              <a:endParaRPr lang="ko-KR" altLang="en-US" sz="2400" dirty="0"/>
            </a:p>
          </p:txBody>
        </p:sp>
        <p:sp>
          <p:nvSpPr>
            <p:cNvPr id="87" name="사다리꼴 86"/>
            <p:cNvSpPr/>
            <p:nvPr/>
          </p:nvSpPr>
          <p:spPr>
            <a:xfrm>
              <a:off x="5277502" y="5953142"/>
              <a:ext cx="192882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b="1" dirty="0" smtClean="0">
                  <a:solidFill>
                    <a:schemeClr val="tx1"/>
                  </a:solidFill>
                </a:rPr>
                <a:t>Conversion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9"/>
            <p:cNvSpPr/>
            <p:nvPr/>
          </p:nvSpPr>
          <p:spPr>
            <a:xfrm>
              <a:off x="705470" y="4398343"/>
              <a:ext cx="2652084" cy="404965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00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프로젝트 최종 제안서 완성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9"/>
            <p:cNvSpPr/>
            <p:nvPr/>
          </p:nvSpPr>
          <p:spPr>
            <a:xfrm flipV="1">
              <a:off x="705470" y="4863821"/>
              <a:ext cx="2652084" cy="1637013"/>
            </a:xfrm>
            <a:prstGeom prst="round2SameRect">
              <a:avLst>
                <a:gd name="adj1" fmla="val 433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오른쪽 화살표 100"/>
            <p:cNvSpPr/>
            <p:nvPr/>
          </p:nvSpPr>
          <p:spPr>
            <a:xfrm flipH="1">
              <a:off x="3475048" y="4438011"/>
              <a:ext cx="346646" cy="316293"/>
            </a:xfrm>
            <a:prstGeom prst="rightArrow">
              <a:avLst>
                <a:gd name="adj1" fmla="val 50000"/>
                <a:gd name="adj2" fmla="val 52807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67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299864" y="4929199"/>
              <a:ext cx="1435528" cy="1021036"/>
              <a:chOff x="1358010" y="4929198"/>
              <a:chExt cx="1731548" cy="1231584"/>
            </a:xfrm>
          </p:grpSpPr>
          <p:sp>
            <p:nvSpPr>
              <p:cNvPr id="102" name="순서도: 문서 101"/>
              <p:cNvSpPr/>
              <p:nvPr/>
            </p:nvSpPr>
            <p:spPr>
              <a:xfrm>
                <a:off x="1571244" y="4929198"/>
                <a:ext cx="1518314" cy="1017270"/>
              </a:xfrm>
              <a:prstGeom prst="flowChartDocumen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순서도: 문서 102"/>
              <p:cNvSpPr/>
              <p:nvPr/>
            </p:nvSpPr>
            <p:spPr>
              <a:xfrm>
                <a:off x="1500166" y="5000636"/>
                <a:ext cx="1518314" cy="1017270"/>
              </a:xfrm>
              <a:prstGeom prst="flowChartDocumen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순서도: 문서 103"/>
              <p:cNvSpPr/>
              <p:nvPr/>
            </p:nvSpPr>
            <p:spPr>
              <a:xfrm>
                <a:off x="1429088" y="5072074"/>
                <a:ext cx="1518314" cy="1017270"/>
              </a:xfrm>
              <a:prstGeom prst="flowChartDocumen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순서도: 문서 104"/>
              <p:cNvSpPr/>
              <p:nvPr/>
            </p:nvSpPr>
            <p:spPr>
              <a:xfrm>
                <a:off x="1358010" y="5143512"/>
                <a:ext cx="1518314" cy="1017270"/>
              </a:xfrm>
              <a:prstGeom prst="flowChartDocumen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사다리꼴 106"/>
            <p:cNvSpPr/>
            <p:nvPr/>
          </p:nvSpPr>
          <p:spPr>
            <a:xfrm>
              <a:off x="1035612" y="6087140"/>
              <a:ext cx="1928826" cy="261941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공통부분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DB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化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화살표 연결선 108"/>
            <p:cNvCxnSpPr>
              <a:stCxn id="46" idx="0"/>
              <a:endCxn id="43" idx="2"/>
            </p:cNvCxnSpPr>
            <p:nvPr/>
          </p:nvCxnSpPr>
          <p:spPr>
            <a:xfrm>
              <a:off x="3786182" y="2927035"/>
              <a:ext cx="107157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3357554" y="5500702"/>
              <a:ext cx="612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rot="5400000">
              <a:off x="5694760" y="4060572"/>
              <a:ext cx="612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3786182" y="3143248"/>
              <a:ext cx="1071570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16200000" flipH="1">
              <a:off x="3564036" y="3910264"/>
              <a:ext cx="661939" cy="27091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rot="5400000">
              <a:off x="2837240" y="4060572"/>
              <a:ext cx="612000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777304" y="268786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①</a:t>
              </a:r>
              <a:endParaRPr lang="ko-KR" altLang="en-US" sz="12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785302" y="3080688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/>
                <a:t>②</a:t>
              </a:r>
              <a:endParaRPr lang="ko-KR" alt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51814" y="391077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①</a:t>
              </a:r>
              <a:endParaRPr lang="ko-KR" alt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00430" y="525046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①</a:t>
              </a:r>
              <a:endParaRPr lang="ko-KR" altLang="en-US" sz="1200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830986" y="3901893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/>
                <a:t>②</a:t>
              </a:r>
              <a:endParaRPr lang="ko-KR" altLang="en-US" sz="1200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080680" y="3901893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/>
                <a:t>②</a:t>
              </a:r>
              <a:endParaRPr lang="ko-KR" altLang="en-US" sz="12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946976" y="2714620"/>
              <a:ext cx="80823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 smtClean="0"/>
                <a:t>오류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재검증</a:t>
              </a:r>
              <a:endParaRPr lang="ko-KR" altLang="en-US" sz="1600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973448" y="3116200"/>
              <a:ext cx="5661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Update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97</Words>
  <Application>Microsoft Office PowerPoint</Application>
  <PresentationFormat>화면 슬라이드 쇼(4:3)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73</cp:revision>
  <dcterms:created xsi:type="dcterms:W3CDTF">2009-01-16T04:45:46Z</dcterms:created>
  <dcterms:modified xsi:type="dcterms:W3CDTF">2009-01-16T06:35:47Z</dcterms:modified>
</cp:coreProperties>
</file>