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面向视力残疾人的室内导航系统的研究与实现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指导老师：宋明黎</a:t>
            </a:r>
            <a:endParaRPr lang="en-US" altLang="zh-CN" dirty="0" smtClean="0"/>
          </a:p>
          <a:p>
            <a:r>
              <a:rPr lang="zh-CN" altLang="en-US" dirty="0" smtClean="0"/>
              <a:t>     答辩人：侍路登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18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从地图向导航过渡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引出最优路径计算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21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最优路径计算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最优路径计算现有的问题、引出综合考虑多种因素的最优路径问题、引出多目标决策问题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79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最优路径计算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从多目标决策</a:t>
            </a:r>
            <a:r>
              <a:rPr lang="zh-CN" altLang="en-US" smtClean="0"/>
              <a:t>引出</a:t>
            </a:r>
            <a:r>
              <a:rPr lang="zh-CN" altLang="en-US" smtClean="0"/>
              <a:t>层次分析法（说明为什么要使用层次分析法）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23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层次分析法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层次分析法的步骤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2933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层次分析法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使用层次分析法解决上述最优路径问题：具体步骤介绍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569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层次分析法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结论：综合权值计算公式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313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使用综合权值与单一权值得出的最优路径对比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752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从最优路径计算过渡到系统实现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45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178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37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摘要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论文的中心思想（背景、意义、目标）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889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218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分系统部署和客户端展示两部分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244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致谢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59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怎样展开、框架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室内地图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背景、引出</a:t>
            </a:r>
            <a:r>
              <a:rPr lang="en-US" altLang="zh-CN" dirty="0" smtClean="0"/>
              <a:t>CAD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59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室内地图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CAD</a:t>
            </a:r>
            <a:r>
              <a:rPr lang="zh-CN" altLang="en-US" dirty="0" smtClean="0"/>
              <a:t>图提取过程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52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室内地图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路径构建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26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室内地图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构建结果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83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室内地图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与其他方案的对比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61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从地图向导航过渡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15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186</Words>
  <Application>Microsoft Office PowerPoint</Application>
  <PresentationFormat>全屏显示(4:3)</PresentationFormat>
  <Paragraphs>39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面向视力残疾人的室内导航系统的研究与实现</vt:lpstr>
      <vt:lpstr>摘要</vt:lpstr>
      <vt:lpstr>目录</vt:lpstr>
      <vt:lpstr>室内地图</vt:lpstr>
      <vt:lpstr>室内地图</vt:lpstr>
      <vt:lpstr>室内地图</vt:lpstr>
      <vt:lpstr>室内地图</vt:lpstr>
      <vt:lpstr>室内地图</vt:lpstr>
      <vt:lpstr>从地图向导航过渡</vt:lpstr>
      <vt:lpstr>从地图向导航过渡</vt:lpstr>
      <vt:lpstr>最优路径计算</vt:lpstr>
      <vt:lpstr>最优路径计算</vt:lpstr>
      <vt:lpstr>层次分析法</vt:lpstr>
      <vt:lpstr>层次分析法</vt:lpstr>
      <vt:lpstr>层次分析法</vt:lpstr>
      <vt:lpstr>最优路径</vt:lpstr>
      <vt:lpstr>从最优路径计算过渡到系统实现</vt:lpstr>
      <vt:lpstr>系统架构</vt:lpstr>
      <vt:lpstr>服务器</vt:lpstr>
      <vt:lpstr>客户端</vt:lpstr>
      <vt:lpstr>系统展示</vt:lpstr>
      <vt:lpstr>致谢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面向视力残疾人的室内导航系统的研究与实现</dc:title>
  <dc:creator>azure</dc:creator>
  <cp:lastModifiedBy>azure</cp:lastModifiedBy>
  <cp:revision>12</cp:revision>
  <dcterms:created xsi:type="dcterms:W3CDTF">2014-01-09T06:54:26Z</dcterms:created>
  <dcterms:modified xsi:type="dcterms:W3CDTF">2014-01-09T07:13:23Z</dcterms:modified>
</cp:coreProperties>
</file>