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86d1bd033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86d1bd033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86d1bd033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86d1bd033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86d1bd03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86d1bd03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86d1bd03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86d1bd03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86d1bd033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86d1bd033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lphaUcPeriod"/>
            </a:pPr>
            <a:r>
              <a:rPr lang="en"/>
              <a:t>Ants in a pheromone trail between nest and food;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lphaUcPeriod"/>
            </a:pPr>
            <a:r>
              <a:rPr lang="en"/>
              <a:t>An obstacle interrupts the trail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lphaUcPeriod"/>
            </a:pPr>
            <a:r>
              <a:rPr lang="en"/>
              <a:t>Ants find two paths to go around the obstacle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lphaUcPeriod"/>
            </a:pPr>
            <a:r>
              <a:rPr lang="en"/>
              <a:t>A new pheromone trail is formed along the shorter path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86d1bd033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86d1bd033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86d1bd03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86d1bd03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86d1bd03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86d1bd03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86d1bd033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86d1bd03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86d1bd03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86d1bd03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 colony optimization with TSP Problem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En Li, Yangxiao Wang, Leonard Li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/>
              <a:t>CSS 534 Parallel Programming in Grid and Cloud </a:t>
            </a:r>
            <a:endParaRPr b="0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/>
              <a:t>Final Project</a:t>
            </a:r>
            <a:endParaRPr b="0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Construct the graph and initialize ants represented by agents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Exchange the update </a:t>
            </a:r>
            <a:r>
              <a:rPr lang="en">
                <a:solidFill>
                  <a:srgbClr val="000000"/>
                </a:solidFill>
              </a:rPr>
              <a:t>pheromone</a:t>
            </a:r>
            <a:r>
              <a:rPr lang="en">
                <a:solidFill>
                  <a:srgbClr val="000000"/>
                </a:solidFill>
              </a:rPr>
              <a:t> data and, inside the cyclic simulation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Should e</a:t>
            </a:r>
            <a:r>
              <a:rPr lang="en">
                <a:solidFill>
                  <a:srgbClr val="000000"/>
                </a:solidFill>
              </a:rPr>
              <a:t>asy to implement with Ant Colony optimization since the idea is similar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Not </a:t>
            </a:r>
            <a:r>
              <a:rPr lang="en">
                <a:solidFill>
                  <a:srgbClr val="000000"/>
                </a:solidFill>
              </a:rPr>
              <a:t>familiar</a:t>
            </a:r>
            <a:r>
              <a:rPr lang="en">
                <a:solidFill>
                  <a:srgbClr val="000000"/>
                </a:solidFill>
              </a:rPr>
              <a:t> with the api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Question?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Thank You ~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</a:t>
            </a:r>
            <a:r>
              <a:rPr lang="en"/>
              <a:t>TSP Problem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Given a set of locations (cities) and the distances between them, find the shortest possible route that each city is visited only once and return to the origin city. 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9250" y="2848088"/>
            <a:ext cx="209550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 Colony Preview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7650" y="4210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If the experiment is repeated a number of times, it is observed that each of the two bridges is used in about 50% of the cases. About 100% the ants select the shorter bridge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8150" y="1945425"/>
            <a:ext cx="4928975" cy="201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226475" y="1205225"/>
            <a:ext cx="5551500" cy="23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Double-bridge experiment</a:t>
            </a:r>
            <a:endParaRPr b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Cont’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075" y="1794172"/>
            <a:ext cx="4856651" cy="280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2241150" y="3388150"/>
            <a:ext cx="6642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</a:rPr>
              <a:t>source:</a:t>
            </a:r>
            <a:r>
              <a:rPr lang="en" sz="1300">
                <a:solidFill>
                  <a:schemeClr val="accent1"/>
                </a:solidFill>
              </a:rPr>
              <a:t>https://www.funpecrp.com.br/gmr/year2005/vol3-4/wob09_full_text.htm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Source: https://drive.google.com/drive/u/2/folders/0AHM8M__jpRKmUk9PVA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3900" y="1602150"/>
            <a:ext cx="4038575" cy="25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Strategies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Five possible parallelisation strategies for ACO meta-heuristics</a:t>
            </a:r>
            <a:endParaRPr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Parallel Independent Ant Colonies （not for master/slave approach）</a:t>
            </a:r>
            <a:endParaRPr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Parallel Interacting Ant Colonies</a:t>
            </a:r>
            <a:endParaRPr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Parallel Ants</a:t>
            </a:r>
            <a:endParaRPr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Parallel Evaluation of Solution Elements</a:t>
            </a:r>
            <a:endParaRPr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Parallel Combination of Ants and Evaluation of Solution Elements</a:t>
            </a:r>
            <a:endParaRPr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2954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MPI-JAVA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MPI-JAVA environment setup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Parallel simulation </a:t>
            </a:r>
            <a:r>
              <a:rPr lang="en"/>
              <a:t> (</a:t>
            </a:r>
            <a:r>
              <a:rPr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Parallel Interacting Ant Colonies</a:t>
            </a:r>
            <a:r>
              <a:rPr lang="en" sz="12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Distribute the Ant[] by rank size (</a:t>
            </a:r>
            <a:r>
              <a:rPr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Parallel Ants, Geometric Decomposition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Update global maps  using MPI communication like MPI_Gather(), MPI_Scatter() (</a:t>
            </a:r>
            <a:r>
              <a:rPr lang="en">
                <a:solidFill>
                  <a:srgbClr val="FF0000"/>
                </a:solidFill>
              </a:rPr>
              <a:t>Synchronization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The Parameters Tuning  (How many ants?  The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pheromone update rate, The possibility of mischoosing path for ants, Performance cost during sync communication 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925" y="3741600"/>
            <a:ext cx="2557374" cy="4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9463" y="485763"/>
            <a:ext cx="191452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MapReduce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Convert source file (vertices with weight and neighbors) to mapper and construct the graph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</a:pPr>
            <a:r>
              <a:rPr lang="en">
                <a:solidFill>
                  <a:srgbClr val="000000"/>
                </a:solidFill>
              </a:rPr>
              <a:t>Initialized ants and update global </a:t>
            </a:r>
            <a:r>
              <a:rPr lang="en">
                <a:solidFill>
                  <a:srgbClr val="000000"/>
                </a:solidFill>
              </a:rPr>
              <a:t>pheromone array (could be multiple ants inside a single mapper)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</a:pPr>
            <a:r>
              <a:rPr lang="en">
                <a:solidFill>
                  <a:srgbClr val="000000"/>
                </a:solidFill>
              </a:rPr>
              <a:t>Ants choose path based on attractiveness (reciprocal of the distance of the edge)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</a:pPr>
            <a:r>
              <a:rPr lang="en">
                <a:solidFill>
                  <a:srgbClr val="000000"/>
                </a:solidFill>
              </a:rPr>
              <a:t>Return a key-values with the same key (</a:t>
            </a:r>
            <a:r>
              <a:rPr lang="en">
                <a:solidFill>
                  <a:srgbClr val="FF0000"/>
                </a:solidFill>
              </a:rPr>
              <a:t>same reducer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Traversal the key-values and calculate best route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</a:pPr>
            <a:r>
              <a:rPr lang="en">
                <a:solidFill>
                  <a:srgbClr val="000000"/>
                </a:solidFill>
              </a:rPr>
              <a:t>Should be fast because it just iterate through the map based on pheromone level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</a:pPr>
            <a:r>
              <a:rPr lang="en">
                <a:solidFill>
                  <a:srgbClr val="000000"/>
                </a:solidFill>
              </a:rPr>
              <a:t>S</a:t>
            </a:r>
            <a:r>
              <a:rPr lang="en">
                <a:solidFill>
                  <a:srgbClr val="000000"/>
                </a:solidFill>
              </a:rPr>
              <a:t>tore data into a binary file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Repeat from 1 with the new input and modified mapper (</a:t>
            </a:r>
            <a:r>
              <a:rPr lang="en">
                <a:solidFill>
                  <a:srgbClr val="FF0000"/>
                </a:solidFill>
              </a:rPr>
              <a:t>chaining MapReduce jobs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>
                <a:solidFill>
                  <a:srgbClr val="000000"/>
                </a:solidFill>
              </a:rPr>
              <a:t>Ants choose path based on </a:t>
            </a:r>
            <a:r>
              <a:rPr lang="en">
                <a:solidFill>
                  <a:srgbClr val="000000"/>
                </a:solidFill>
              </a:rPr>
              <a:t>pheromone and attractivenes</a:t>
            </a:r>
            <a:r>
              <a:rPr lang="en"/>
              <a:t>s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1325" y="502425"/>
            <a:ext cx="2062675" cy="15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Consume graph input file and generate an RDD using input file using parallelize().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Will also need an additional data structure for a map that contains edge as key and and pheromone as value.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While loop: terminates when given number of </a:t>
            </a:r>
            <a:r>
              <a:rPr lang="en">
                <a:solidFill>
                  <a:srgbClr val="000000"/>
                </a:solidFill>
              </a:rPr>
              <a:t>iterations</a:t>
            </a:r>
            <a:r>
              <a:rPr lang="en">
                <a:solidFill>
                  <a:srgbClr val="000000"/>
                </a:solidFill>
              </a:rPr>
              <a:t> has been reached.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Within the loop: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	Map(): For each ant, move 1 step based on a possibility (which will be tuned manually).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	Obtain RDD of key value pairs where key is distance and value is path,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	</a:t>
            </a:r>
            <a:r>
              <a:rPr lang="en">
                <a:solidFill>
                  <a:srgbClr val="000000"/>
                </a:solidFill>
              </a:rPr>
              <a:t>Reduce</a:t>
            </a:r>
            <a:r>
              <a:rPr lang="en">
                <a:solidFill>
                  <a:srgbClr val="000000"/>
                </a:solidFill>
              </a:rPr>
              <a:t>ByKey() to find shortest path.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	Update global pheromone with shortest path found.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	Repeat. </a:t>
            </a:r>
            <a:br>
              <a:rPr lang="en"/>
            </a:b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4675" y="500200"/>
            <a:ext cx="2619325" cy="139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