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5" r:id="rId10"/>
    <p:sldId id="267" r:id="rId11"/>
    <p:sldId id="269" r:id="rId12"/>
    <p:sldId id="270" r:id="rId13"/>
    <p:sldId id="271" r:id="rId14"/>
    <p:sldId id="263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3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4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8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6222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4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9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2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07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2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2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6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4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D1D2E7-AC9D-42CB-81DF-0C53EE097FA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1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635E-E548-43A4-A8E8-4400C2F3F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 (CSS)</a:t>
            </a:r>
          </a:p>
        </p:txBody>
      </p:sp>
    </p:spTree>
    <p:extLst>
      <p:ext uri="{BB962C8B-B14F-4D97-AF65-F5344CB8AC3E}">
        <p14:creationId xmlns:p14="http://schemas.microsoft.com/office/powerpoint/2010/main" val="408393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6DCC-64E8-4771-954A-092F0325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Margin - Shorthand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EC5C-D226-42BB-B37A-D102CD24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margin property has four values: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margin: 25px 50px 75px 100px;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top margin is 25px</a:t>
            </a:r>
          </a:p>
          <a:p>
            <a:r>
              <a:rPr lang="en-US" dirty="0"/>
              <a:t>right margin is 50px</a:t>
            </a:r>
          </a:p>
          <a:p>
            <a:r>
              <a:rPr lang="en-US" dirty="0"/>
              <a:t>bottom margin is 75px</a:t>
            </a:r>
          </a:p>
          <a:p>
            <a:r>
              <a:rPr lang="en-US" dirty="0"/>
              <a:t>left margin is 100px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0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6DCC-64E8-4771-954A-092F0325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Margin - Shorthand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EC5C-D226-42BB-B37A-D102CD24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margin property has three values: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margin: 25px 50px 75px;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top margin is 25px</a:t>
            </a:r>
          </a:p>
          <a:p>
            <a:r>
              <a:rPr lang="en-US" dirty="0"/>
              <a:t>right and left margins are 50px</a:t>
            </a:r>
          </a:p>
          <a:p>
            <a:r>
              <a:rPr lang="en-US" dirty="0"/>
              <a:t>bottom margin is 75px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2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6DCC-64E8-4771-954A-092F0325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Margin - Shorthand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EC5C-D226-42BB-B37A-D102CD24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margin property has two values: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margin: 25px 50px;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Top and right margins are 25px</a:t>
            </a:r>
          </a:p>
          <a:p>
            <a:r>
              <a:rPr lang="en-US" dirty="0"/>
              <a:t>right and left margins are 50px</a:t>
            </a:r>
          </a:p>
          <a:p>
            <a:r>
              <a:rPr lang="en-US" dirty="0"/>
              <a:t>bottom margin is 75px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0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6DCC-64E8-4771-954A-092F0325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Margin - Shorthand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EC5C-D226-42BB-B37A-D102CD24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margin property has one value: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margin: 25px;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Top, bottom, right and left margins are 25px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DB6A-B641-4069-B486-32C0C22E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6273F-32C7-42E3-B941-749D6F87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color: red;</a:t>
            </a:r>
            <a:br>
              <a:rPr lang="en-US" dirty="0"/>
            </a:br>
            <a:r>
              <a:rPr lang="en-US" dirty="0"/>
              <a:t>    /* This is a single-line comment */</a:t>
            </a:r>
            <a:br>
              <a:rPr lang="en-US" dirty="0"/>
            </a:br>
            <a:r>
              <a:rPr lang="en-US" dirty="0"/>
              <a:t>    text-align: center;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/* This is</a:t>
            </a:r>
            <a:br>
              <a:rPr lang="en-US" dirty="0"/>
            </a:br>
            <a:r>
              <a:rPr lang="en-US" dirty="0"/>
              <a:t>a multi-line</a:t>
            </a:r>
            <a:br>
              <a:rPr lang="en-US" dirty="0"/>
            </a:b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67792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0AF-A8CB-4196-A2FA-1ECC4D3E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B9FF-105C-4EFF-B87E-0EC157E1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https://www.w3schools.com/css/default.asp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4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5DF2-B76E-49E8-825E-8E724EB7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CSS?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8E4F-4B80-41FA-B3BD-FD7A77AD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CSS describes </a:t>
            </a:r>
            <a:r>
              <a:rPr lang="en-US" b="1" dirty="0"/>
              <a:t>how HTML elements are to be displayed on screen, paper, or in other media</a:t>
            </a:r>
            <a:endParaRPr lang="en-US" dirty="0"/>
          </a:p>
          <a:p>
            <a:r>
              <a:rPr lang="en-US" dirty="0"/>
              <a:t>CSS </a:t>
            </a:r>
            <a:r>
              <a:rPr lang="en-US" b="1" dirty="0"/>
              <a:t>saves a lot of work</a:t>
            </a:r>
            <a:r>
              <a:rPr lang="en-US" dirty="0"/>
              <a:t>. It can control the layout of multiple web pages all at once</a:t>
            </a:r>
          </a:p>
          <a:p>
            <a:r>
              <a:rPr lang="en-US" dirty="0"/>
              <a:t>External stylesheets are stored in </a:t>
            </a:r>
            <a:r>
              <a:rPr lang="en-US" b="1" dirty="0"/>
              <a:t>CSS files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1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1D5D-13EF-4EB8-B302-56458939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HTML CSS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A77EF-9140-4776-BB13-098D8C37C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8" y="2397919"/>
            <a:ext cx="7010400" cy="3505200"/>
          </a:xfrm>
        </p:spPr>
      </p:pic>
    </p:spTree>
    <p:extLst>
      <p:ext uri="{BB962C8B-B14F-4D97-AF65-F5344CB8AC3E}">
        <p14:creationId xmlns:p14="http://schemas.microsoft.com/office/powerpoint/2010/main" val="167741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2411-6070-4135-AAD3-A1FE5476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3CD-E681-4D2D-9F88-018CC1E9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   background-color: </a:t>
            </a:r>
            <a:r>
              <a:rPr lang="en-US" dirty="0" err="1"/>
              <a:t>lightblue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   color: white;</a:t>
            </a:r>
            <a:br>
              <a:rPr lang="en-US" dirty="0"/>
            </a:br>
            <a:r>
              <a:rPr lang="en-US" dirty="0"/>
              <a:t>    text-align: center;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font-family: </a:t>
            </a:r>
            <a:r>
              <a:rPr lang="en-US" dirty="0" err="1"/>
              <a:t>verdana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font-size: 20px;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282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13E7-F826-44D2-B874-C1FD0362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CSS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18BBB-3954-4C80-BA47-DF4850841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47" y="2729948"/>
            <a:ext cx="8617466" cy="2054087"/>
          </a:xfrm>
        </p:spPr>
      </p:pic>
    </p:spTree>
    <p:extLst>
      <p:ext uri="{BB962C8B-B14F-4D97-AF65-F5344CB8AC3E}">
        <p14:creationId xmlns:p14="http://schemas.microsoft.com/office/powerpoint/2010/main" val="196658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CCC2-BDB4-4B62-B1AB-F2886AAA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EF0E-543E-478F-8980-9561CAD5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element selector</a:t>
            </a:r>
          </a:p>
          <a:p>
            <a:pPr marL="0" indent="0">
              <a:buNone/>
            </a:pP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text-align: center;</a:t>
            </a:r>
            <a:br>
              <a:rPr lang="en-US" dirty="0"/>
            </a:br>
            <a:r>
              <a:rPr lang="en-US" dirty="0"/>
              <a:t>    color: red;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The id selector</a:t>
            </a:r>
          </a:p>
          <a:p>
            <a:pPr marL="0" indent="0">
              <a:buNone/>
            </a:pPr>
            <a:r>
              <a:rPr lang="es-ES" dirty="0"/>
              <a:t>#para1 {</a:t>
            </a:r>
            <a:br>
              <a:rPr lang="es-ES" dirty="0"/>
            </a:br>
            <a:r>
              <a:rPr lang="es-ES" dirty="0"/>
              <a:t>    </a:t>
            </a:r>
            <a:r>
              <a:rPr lang="es-ES" dirty="0" err="1"/>
              <a:t>text-align</a:t>
            </a:r>
            <a:r>
              <a:rPr lang="es-ES" dirty="0"/>
              <a:t>: center;</a:t>
            </a:r>
            <a:br>
              <a:rPr lang="es-ES" dirty="0"/>
            </a:br>
            <a:r>
              <a:rPr lang="es-ES" dirty="0"/>
              <a:t>    color: red;</a:t>
            </a:r>
            <a:br>
              <a:rPr lang="es-ES" dirty="0"/>
            </a:br>
            <a:r>
              <a:rPr lang="es-ES" dirty="0"/>
              <a:t>}</a:t>
            </a:r>
            <a:endParaRPr lang="en-US" dirty="0"/>
          </a:p>
          <a:p>
            <a:r>
              <a:rPr lang="en-US" dirty="0"/>
              <a:t>The class selector</a:t>
            </a:r>
          </a:p>
          <a:p>
            <a:pPr marL="0" indent="0">
              <a:buNone/>
            </a:pPr>
            <a:r>
              <a:rPr lang="en-US" dirty="0"/>
              <a:t>.center {</a:t>
            </a:r>
            <a:br>
              <a:rPr lang="en-US" dirty="0"/>
            </a:br>
            <a:r>
              <a:rPr lang="en-US" dirty="0"/>
              <a:t>    text-align: center;</a:t>
            </a:r>
            <a:br>
              <a:rPr lang="en-US" dirty="0"/>
            </a:br>
            <a:r>
              <a:rPr lang="en-US" dirty="0"/>
              <a:t>    color: red;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76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ABC3-0A97-40BE-80A9-71CFFBCF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A4FD-A23B-4D54-A62C-4C59F24C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 we have </a:t>
            </a:r>
          </a:p>
          <a:p>
            <a:pPr marL="0" indent="0">
              <a:buNone/>
            </a:pPr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   text-align: center;</a:t>
            </a:r>
            <a:br>
              <a:rPr lang="en-US" dirty="0"/>
            </a:br>
            <a:r>
              <a:rPr lang="en-US" dirty="0"/>
              <a:t>    color: red;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h2 {</a:t>
            </a:r>
            <a:br>
              <a:rPr lang="en-US" dirty="0"/>
            </a:br>
            <a:r>
              <a:rPr lang="en-US" dirty="0"/>
              <a:t>    text-align: center;</a:t>
            </a:r>
            <a:br>
              <a:rPr lang="en-US" dirty="0"/>
            </a:br>
            <a:r>
              <a:rPr lang="en-US" dirty="0"/>
              <a:t>    color: red;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  text-align: center;</a:t>
            </a:r>
            <a:br>
              <a:rPr lang="en-US" dirty="0"/>
            </a:br>
            <a:r>
              <a:rPr lang="en-US" dirty="0"/>
              <a:t>    color: red;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We can group like this</a:t>
            </a:r>
          </a:p>
          <a:p>
            <a:pPr marL="0" indent="0">
              <a:buNone/>
            </a:pPr>
            <a:r>
              <a:rPr lang="en-US" dirty="0"/>
              <a:t>h1, h2, p {</a:t>
            </a:r>
            <a:br>
              <a:rPr lang="en-US" dirty="0"/>
            </a:br>
            <a:r>
              <a:rPr lang="en-US" dirty="0"/>
              <a:t>    text-align: center;</a:t>
            </a:r>
            <a:br>
              <a:rPr lang="en-US" dirty="0"/>
            </a:br>
            <a:r>
              <a:rPr lang="en-US" dirty="0"/>
              <a:t>    color: red;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22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D71E-0AB0-4325-BEF6-299415D5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Box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0937AD-EE8A-492C-B408-527F80F4D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1" y="1457739"/>
            <a:ext cx="10880035" cy="5035136"/>
          </a:xfrm>
        </p:spPr>
      </p:pic>
    </p:spTree>
    <p:extLst>
      <p:ext uri="{BB962C8B-B14F-4D97-AF65-F5344CB8AC3E}">
        <p14:creationId xmlns:p14="http://schemas.microsoft.com/office/powerpoint/2010/main" val="312572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372E-7F3E-4EDF-B097-A4C09FE0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pPr algn="ctr"/>
            <a:r>
              <a:rPr lang="en-US" dirty="0"/>
              <a:t>CSS 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0F26-292A-473E-8BD5-C1898D32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7"/>
            <a:ext cx="10515600" cy="5406885"/>
          </a:xfrm>
        </p:spPr>
        <p:txBody>
          <a:bodyPr/>
          <a:lstStyle/>
          <a:p>
            <a:r>
              <a:rPr lang="en-US" dirty="0"/>
              <a:t>CSS margin property is used to create space around elements, outside of any defined borders</a:t>
            </a:r>
          </a:p>
          <a:p>
            <a:r>
              <a:rPr lang="en-US" dirty="0"/>
              <a:t>CSS has properties for specifying the margin for each side of an element:</a:t>
            </a:r>
          </a:p>
          <a:p>
            <a:r>
              <a:rPr lang="en-US" dirty="0"/>
              <a:t>Margin-top, margin-right, margin-bottom, margin-left</a:t>
            </a:r>
          </a:p>
          <a:p>
            <a:r>
              <a:rPr lang="en-US" dirty="0"/>
              <a:t>All the margin properties can have the following values</a:t>
            </a:r>
          </a:p>
          <a:p>
            <a:r>
              <a:rPr lang="en-US" dirty="0"/>
              <a:t>Auto-the browser calculates the margins</a:t>
            </a:r>
          </a:p>
          <a:p>
            <a:r>
              <a:rPr lang="en-US" i="1" dirty="0"/>
              <a:t>length</a:t>
            </a:r>
            <a:r>
              <a:rPr lang="en-US" dirty="0"/>
              <a:t> - specifies a margin in </a:t>
            </a:r>
            <a:r>
              <a:rPr lang="en-US" dirty="0" err="1"/>
              <a:t>px</a:t>
            </a:r>
            <a:r>
              <a:rPr lang="en-US" dirty="0"/>
              <a:t>, </a:t>
            </a:r>
            <a:r>
              <a:rPr lang="en-US" dirty="0" err="1"/>
              <a:t>pt</a:t>
            </a:r>
            <a:r>
              <a:rPr lang="en-US" dirty="0"/>
              <a:t>, cm, etc.</a:t>
            </a:r>
          </a:p>
          <a:p>
            <a:r>
              <a:rPr lang="en-US" i="1" dirty="0"/>
              <a:t>%</a:t>
            </a:r>
            <a:r>
              <a:rPr lang="en-US" dirty="0"/>
              <a:t> - specifies a margin in % of the width of the containing element</a:t>
            </a:r>
          </a:p>
          <a:p>
            <a:r>
              <a:rPr lang="en-US" dirty="0"/>
              <a:t>inherit - specifies that the margin should be inherited from the parent element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47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153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Cascading Style Sheets (CSS)</vt:lpstr>
      <vt:lpstr>What is CSS? </vt:lpstr>
      <vt:lpstr>HTML CSS</vt:lpstr>
      <vt:lpstr>CSS Example</vt:lpstr>
      <vt:lpstr>CSS SYNTAX</vt:lpstr>
      <vt:lpstr>CSS Selectors</vt:lpstr>
      <vt:lpstr>Grouping Selectors</vt:lpstr>
      <vt:lpstr>CSS Box Model</vt:lpstr>
      <vt:lpstr>CSS Margins</vt:lpstr>
      <vt:lpstr>Margin - Shorthand Property</vt:lpstr>
      <vt:lpstr>Margin - Shorthand Property</vt:lpstr>
      <vt:lpstr>Margin - Shorthand Property</vt:lpstr>
      <vt:lpstr>Margin - Shorthand Property</vt:lpstr>
      <vt:lpstr>CSS Comments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Gideon</dc:creator>
  <cp:lastModifiedBy>Gideon</cp:lastModifiedBy>
  <cp:revision>13</cp:revision>
  <dcterms:created xsi:type="dcterms:W3CDTF">2018-02-26T10:45:05Z</dcterms:created>
  <dcterms:modified xsi:type="dcterms:W3CDTF">2018-04-09T13:04:37Z</dcterms:modified>
</cp:coreProperties>
</file>