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CF79-F0C1-4376-B4D5-A70ADF282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774F6-D3DF-4AEC-9C9D-DB5C6C6CC6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D5630F-E130-41F7-8984-14DD40FDABFA}"/>
              </a:ext>
            </a:extLst>
          </p:cNvPr>
          <p:cNvSpPr>
            <a:spLocks noGrp="1"/>
          </p:cNvSpPr>
          <p:nvPr>
            <p:ph type="dt" sz="half" idx="10"/>
          </p:nvPr>
        </p:nvSpPr>
        <p:spPr/>
        <p:txBody>
          <a:bodyPr/>
          <a:lstStyle/>
          <a:p>
            <a:fld id="{A8840CE2-F543-4436-864E-EBADC8753EED}" type="datetimeFigureOut">
              <a:rPr lang="en-US" smtClean="0"/>
              <a:t>4/9/2018</a:t>
            </a:fld>
            <a:endParaRPr lang="en-US"/>
          </a:p>
        </p:txBody>
      </p:sp>
      <p:sp>
        <p:nvSpPr>
          <p:cNvPr id="5" name="Footer Placeholder 4">
            <a:extLst>
              <a:ext uri="{FF2B5EF4-FFF2-40B4-BE49-F238E27FC236}">
                <a16:creationId xmlns:a16="http://schemas.microsoft.com/office/drawing/2014/main" id="{0C9A6C25-8493-4A06-973D-03B7EF2D0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7AB9D-D562-4861-AFE7-4BE6919FAAEA}"/>
              </a:ext>
            </a:extLst>
          </p:cNvPr>
          <p:cNvSpPr>
            <a:spLocks noGrp="1"/>
          </p:cNvSpPr>
          <p:nvPr>
            <p:ph type="sldNum" sz="quarter" idx="12"/>
          </p:nvPr>
        </p:nvSpPr>
        <p:spPr/>
        <p:txBody>
          <a:bodyPr/>
          <a:lstStyle/>
          <a:p>
            <a:fld id="{DD1CF749-334A-45A2-99E0-435C9058F879}" type="slidenum">
              <a:rPr lang="en-US" smtClean="0"/>
              <a:t>‹#›</a:t>
            </a:fld>
            <a:endParaRPr lang="en-US"/>
          </a:p>
        </p:txBody>
      </p:sp>
    </p:spTree>
    <p:extLst>
      <p:ext uri="{BB962C8B-B14F-4D97-AF65-F5344CB8AC3E}">
        <p14:creationId xmlns:p14="http://schemas.microsoft.com/office/powerpoint/2010/main" val="84639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8C2D-0AF7-47EB-918F-BF1D16E4B4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1B2AB2-D8A3-4034-8AD7-45D936DB68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F47B0-731A-4920-A768-B0F8A44A87EE}"/>
              </a:ext>
            </a:extLst>
          </p:cNvPr>
          <p:cNvSpPr>
            <a:spLocks noGrp="1"/>
          </p:cNvSpPr>
          <p:nvPr>
            <p:ph type="dt" sz="half" idx="10"/>
          </p:nvPr>
        </p:nvSpPr>
        <p:spPr/>
        <p:txBody>
          <a:bodyPr/>
          <a:lstStyle/>
          <a:p>
            <a:fld id="{A8840CE2-F543-4436-864E-EBADC8753EED}" type="datetimeFigureOut">
              <a:rPr lang="en-US" smtClean="0"/>
              <a:t>4/9/2018</a:t>
            </a:fld>
            <a:endParaRPr lang="en-US"/>
          </a:p>
        </p:txBody>
      </p:sp>
      <p:sp>
        <p:nvSpPr>
          <p:cNvPr id="5" name="Footer Placeholder 4">
            <a:extLst>
              <a:ext uri="{FF2B5EF4-FFF2-40B4-BE49-F238E27FC236}">
                <a16:creationId xmlns:a16="http://schemas.microsoft.com/office/drawing/2014/main" id="{FAA5CFDA-8F3B-48FB-B8C0-096F6A296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50693-7A0F-4BF6-B91E-C926D1CE31F8}"/>
              </a:ext>
            </a:extLst>
          </p:cNvPr>
          <p:cNvSpPr>
            <a:spLocks noGrp="1"/>
          </p:cNvSpPr>
          <p:nvPr>
            <p:ph type="sldNum" sz="quarter" idx="12"/>
          </p:nvPr>
        </p:nvSpPr>
        <p:spPr/>
        <p:txBody>
          <a:bodyPr/>
          <a:lstStyle/>
          <a:p>
            <a:fld id="{DD1CF749-334A-45A2-99E0-435C9058F879}" type="slidenum">
              <a:rPr lang="en-US" smtClean="0"/>
              <a:t>‹#›</a:t>
            </a:fld>
            <a:endParaRPr lang="en-US"/>
          </a:p>
        </p:txBody>
      </p:sp>
    </p:spTree>
    <p:extLst>
      <p:ext uri="{BB962C8B-B14F-4D97-AF65-F5344CB8AC3E}">
        <p14:creationId xmlns:p14="http://schemas.microsoft.com/office/powerpoint/2010/main" val="383662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627F22-B114-45BA-B61A-F0F77DBB18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E7BE69-DED5-451C-948A-5F217ABD27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CC397-25A9-4B01-A2E9-53E53A2438B5}"/>
              </a:ext>
            </a:extLst>
          </p:cNvPr>
          <p:cNvSpPr>
            <a:spLocks noGrp="1"/>
          </p:cNvSpPr>
          <p:nvPr>
            <p:ph type="dt" sz="half" idx="10"/>
          </p:nvPr>
        </p:nvSpPr>
        <p:spPr/>
        <p:txBody>
          <a:bodyPr/>
          <a:lstStyle/>
          <a:p>
            <a:fld id="{A8840CE2-F543-4436-864E-EBADC8753EED}" type="datetimeFigureOut">
              <a:rPr lang="en-US" smtClean="0"/>
              <a:t>4/9/2018</a:t>
            </a:fld>
            <a:endParaRPr lang="en-US"/>
          </a:p>
        </p:txBody>
      </p:sp>
      <p:sp>
        <p:nvSpPr>
          <p:cNvPr id="5" name="Footer Placeholder 4">
            <a:extLst>
              <a:ext uri="{FF2B5EF4-FFF2-40B4-BE49-F238E27FC236}">
                <a16:creationId xmlns:a16="http://schemas.microsoft.com/office/drawing/2014/main" id="{58203A5F-39E6-4BAF-B057-8CD2906D5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18E5E-AC80-4860-A065-7E72A0F75D20}"/>
              </a:ext>
            </a:extLst>
          </p:cNvPr>
          <p:cNvSpPr>
            <a:spLocks noGrp="1"/>
          </p:cNvSpPr>
          <p:nvPr>
            <p:ph type="sldNum" sz="quarter" idx="12"/>
          </p:nvPr>
        </p:nvSpPr>
        <p:spPr/>
        <p:txBody>
          <a:bodyPr/>
          <a:lstStyle/>
          <a:p>
            <a:fld id="{DD1CF749-334A-45A2-99E0-435C9058F879}" type="slidenum">
              <a:rPr lang="en-US" smtClean="0"/>
              <a:t>‹#›</a:t>
            </a:fld>
            <a:endParaRPr lang="en-US"/>
          </a:p>
        </p:txBody>
      </p:sp>
    </p:spTree>
    <p:extLst>
      <p:ext uri="{BB962C8B-B14F-4D97-AF65-F5344CB8AC3E}">
        <p14:creationId xmlns:p14="http://schemas.microsoft.com/office/powerpoint/2010/main" val="70742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4CA0-27F9-4BFA-801F-8509E61997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18757-BB88-4B7F-8FB0-E3A88385B4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62CA6-71BA-406A-B24F-04EC37DF0D94}"/>
              </a:ext>
            </a:extLst>
          </p:cNvPr>
          <p:cNvSpPr>
            <a:spLocks noGrp="1"/>
          </p:cNvSpPr>
          <p:nvPr>
            <p:ph type="dt" sz="half" idx="10"/>
          </p:nvPr>
        </p:nvSpPr>
        <p:spPr/>
        <p:txBody>
          <a:bodyPr/>
          <a:lstStyle/>
          <a:p>
            <a:fld id="{A8840CE2-F543-4436-864E-EBADC8753EED}" type="datetimeFigureOut">
              <a:rPr lang="en-US" smtClean="0"/>
              <a:t>4/9/2018</a:t>
            </a:fld>
            <a:endParaRPr lang="en-US"/>
          </a:p>
        </p:txBody>
      </p:sp>
      <p:sp>
        <p:nvSpPr>
          <p:cNvPr id="5" name="Footer Placeholder 4">
            <a:extLst>
              <a:ext uri="{FF2B5EF4-FFF2-40B4-BE49-F238E27FC236}">
                <a16:creationId xmlns:a16="http://schemas.microsoft.com/office/drawing/2014/main" id="{AC3E0236-2250-4873-8299-0F3E08205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00643-AEDB-44E5-8560-495A1A55F616}"/>
              </a:ext>
            </a:extLst>
          </p:cNvPr>
          <p:cNvSpPr>
            <a:spLocks noGrp="1"/>
          </p:cNvSpPr>
          <p:nvPr>
            <p:ph type="sldNum" sz="quarter" idx="12"/>
          </p:nvPr>
        </p:nvSpPr>
        <p:spPr/>
        <p:txBody>
          <a:bodyPr/>
          <a:lstStyle/>
          <a:p>
            <a:fld id="{DD1CF749-334A-45A2-99E0-435C9058F879}" type="slidenum">
              <a:rPr lang="en-US" smtClean="0"/>
              <a:t>‹#›</a:t>
            </a:fld>
            <a:endParaRPr lang="en-US"/>
          </a:p>
        </p:txBody>
      </p:sp>
    </p:spTree>
    <p:extLst>
      <p:ext uri="{BB962C8B-B14F-4D97-AF65-F5344CB8AC3E}">
        <p14:creationId xmlns:p14="http://schemas.microsoft.com/office/powerpoint/2010/main" val="390813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0717-3FF3-4445-A2B3-CECC64595A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C02DEE-500E-4DD0-8416-99DB435897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78A069-DDA6-4E19-B1E1-2579A8B57338}"/>
              </a:ext>
            </a:extLst>
          </p:cNvPr>
          <p:cNvSpPr>
            <a:spLocks noGrp="1"/>
          </p:cNvSpPr>
          <p:nvPr>
            <p:ph type="dt" sz="half" idx="10"/>
          </p:nvPr>
        </p:nvSpPr>
        <p:spPr/>
        <p:txBody>
          <a:bodyPr/>
          <a:lstStyle/>
          <a:p>
            <a:fld id="{A8840CE2-F543-4436-864E-EBADC8753EED}" type="datetimeFigureOut">
              <a:rPr lang="en-US" smtClean="0"/>
              <a:t>4/9/2018</a:t>
            </a:fld>
            <a:endParaRPr lang="en-US"/>
          </a:p>
        </p:txBody>
      </p:sp>
      <p:sp>
        <p:nvSpPr>
          <p:cNvPr id="5" name="Footer Placeholder 4">
            <a:extLst>
              <a:ext uri="{FF2B5EF4-FFF2-40B4-BE49-F238E27FC236}">
                <a16:creationId xmlns:a16="http://schemas.microsoft.com/office/drawing/2014/main" id="{9E0C8E72-F17D-4ABB-ABA6-B27F52CA9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FDD76-EF2D-4921-9599-C632E3E9BC5C}"/>
              </a:ext>
            </a:extLst>
          </p:cNvPr>
          <p:cNvSpPr>
            <a:spLocks noGrp="1"/>
          </p:cNvSpPr>
          <p:nvPr>
            <p:ph type="sldNum" sz="quarter" idx="12"/>
          </p:nvPr>
        </p:nvSpPr>
        <p:spPr/>
        <p:txBody>
          <a:bodyPr/>
          <a:lstStyle/>
          <a:p>
            <a:fld id="{DD1CF749-334A-45A2-99E0-435C9058F879}" type="slidenum">
              <a:rPr lang="en-US" smtClean="0"/>
              <a:t>‹#›</a:t>
            </a:fld>
            <a:endParaRPr lang="en-US"/>
          </a:p>
        </p:txBody>
      </p:sp>
    </p:spTree>
    <p:extLst>
      <p:ext uri="{BB962C8B-B14F-4D97-AF65-F5344CB8AC3E}">
        <p14:creationId xmlns:p14="http://schemas.microsoft.com/office/powerpoint/2010/main" val="120107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7B0F-4B92-4C79-92F0-E24640488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1FCA6-07BD-4CF5-AB95-EE2AB31311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37DADE-4D15-4258-A296-06EF0AE629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923058-D54D-4ED3-B945-831F6330BB0A}"/>
              </a:ext>
            </a:extLst>
          </p:cNvPr>
          <p:cNvSpPr>
            <a:spLocks noGrp="1"/>
          </p:cNvSpPr>
          <p:nvPr>
            <p:ph type="dt" sz="half" idx="10"/>
          </p:nvPr>
        </p:nvSpPr>
        <p:spPr/>
        <p:txBody>
          <a:bodyPr/>
          <a:lstStyle/>
          <a:p>
            <a:fld id="{A8840CE2-F543-4436-864E-EBADC8753EED}" type="datetimeFigureOut">
              <a:rPr lang="en-US" smtClean="0"/>
              <a:t>4/9/2018</a:t>
            </a:fld>
            <a:endParaRPr lang="en-US"/>
          </a:p>
        </p:txBody>
      </p:sp>
      <p:sp>
        <p:nvSpPr>
          <p:cNvPr id="6" name="Footer Placeholder 5">
            <a:extLst>
              <a:ext uri="{FF2B5EF4-FFF2-40B4-BE49-F238E27FC236}">
                <a16:creationId xmlns:a16="http://schemas.microsoft.com/office/drawing/2014/main" id="{E7762E50-B8B8-4B40-A0A6-DD71EA082A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6CF868-AF94-4F59-857F-EF7CCA8B60FA}"/>
              </a:ext>
            </a:extLst>
          </p:cNvPr>
          <p:cNvSpPr>
            <a:spLocks noGrp="1"/>
          </p:cNvSpPr>
          <p:nvPr>
            <p:ph type="sldNum" sz="quarter" idx="12"/>
          </p:nvPr>
        </p:nvSpPr>
        <p:spPr/>
        <p:txBody>
          <a:bodyPr/>
          <a:lstStyle/>
          <a:p>
            <a:fld id="{DD1CF749-334A-45A2-99E0-435C9058F879}" type="slidenum">
              <a:rPr lang="en-US" smtClean="0"/>
              <a:t>‹#›</a:t>
            </a:fld>
            <a:endParaRPr lang="en-US"/>
          </a:p>
        </p:txBody>
      </p:sp>
    </p:spTree>
    <p:extLst>
      <p:ext uri="{BB962C8B-B14F-4D97-AF65-F5344CB8AC3E}">
        <p14:creationId xmlns:p14="http://schemas.microsoft.com/office/powerpoint/2010/main" val="237766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B7FE-7457-4998-8003-5BBE79D765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E5341A-038D-4C61-9BE3-820C522D2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C604F8-CE04-4D43-BFD9-6E5F9CE10B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7F532D-E8C1-47B7-AAEA-876985AF10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1A91B9-E8DD-47C6-8843-34F576ACBE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D1F16F-9A11-4AF3-B2AA-7B6BCD6198DD}"/>
              </a:ext>
            </a:extLst>
          </p:cNvPr>
          <p:cNvSpPr>
            <a:spLocks noGrp="1"/>
          </p:cNvSpPr>
          <p:nvPr>
            <p:ph type="dt" sz="half" idx="10"/>
          </p:nvPr>
        </p:nvSpPr>
        <p:spPr/>
        <p:txBody>
          <a:bodyPr/>
          <a:lstStyle/>
          <a:p>
            <a:fld id="{A8840CE2-F543-4436-864E-EBADC8753EED}" type="datetimeFigureOut">
              <a:rPr lang="en-US" smtClean="0"/>
              <a:t>4/9/2018</a:t>
            </a:fld>
            <a:endParaRPr lang="en-US"/>
          </a:p>
        </p:txBody>
      </p:sp>
      <p:sp>
        <p:nvSpPr>
          <p:cNvPr id="8" name="Footer Placeholder 7">
            <a:extLst>
              <a:ext uri="{FF2B5EF4-FFF2-40B4-BE49-F238E27FC236}">
                <a16:creationId xmlns:a16="http://schemas.microsoft.com/office/drawing/2014/main" id="{26F890B2-CE7D-43CD-9C19-073193681F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EFF5B2-95A1-4A83-9350-E58CB72128EC}"/>
              </a:ext>
            </a:extLst>
          </p:cNvPr>
          <p:cNvSpPr>
            <a:spLocks noGrp="1"/>
          </p:cNvSpPr>
          <p:nvPr>
            <p:ph type="sldNum" sz="quarter" idx="12"/>
          </p:nvPr>
        </p:nvSpPr>
        <p:spPr/>
        <p:txBody>
          <a:bodyPr/>
          <a:lstStyle/>
          <a:p>
            <a:fld id="{DD1CF749-334A-45A2-99E0-435C9058F879}" type="slidenum">
              <a:rPr lang="en-US" smtClean="0"/>
              <a:t>‹#›</a:t>
            </a:fld>
            <a:endParaRPr lang="en-US"/>
          </a:p>
        </p:txBody>
      </p:sp>
    </p:spTree>
    <p:extLst>
      <p:ext uri="{BB962C8B-B14F-4D97-AF65-F5344CB8AC3E}">
        <p14:creationId xmlns:p14="http://schemas.microsoft.com/office/powerpoint/2010/main" val="1789093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76EA-9B9B-419E-8D98-521BBEF5BC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6C2D24-0743-44EC-9B24-BA825DE10718}"/>
              </a:ext>
            </a:extLst>
          </p:cNvPr>
          <p:cNvSpPr>
            <a:spLocks noGrp="1"/>
          </p:cNvSpPr>
          <p:nvPr>
            <p:ph type="dt" sz="half" idx="10"/>
          </p:nvPr>
        </p:nvSpPr>
        <p:spPr/>
        <p:txBody>
          <a:bodyPr/>
          <a:lstStyle/>
          <a:p>
            <a:fld id="{A8840CE2-F543-4436-864E-EBADC8753EED}" type="datetimeFigureOut">
              <a:rPr lang="en-US" smtClean="0"/>
              <a:t>4/9/2018</a:t>
            </a:fld>
            <a:endParaRPr lang="en-US"/>
          </a:p>
        </p:txBody>
      </p:sp>
      <p:sp>
        <p:nvSpPr>
          <p:cNvPr id="4" name="Footer Placeholder 3">
            <a:extLst>
              <a:ext uri="{FF2B5EF4-FFF2-40B4-BE49-F238E27FC236}">
                <a16:creationId xmlns:a16="http://schemas.microsoft.com/office/drawing/2014/main" id="{D8770E66-BD32-42EB-8B4A-258B727DCE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FC2B03-7717-4775-9DC5-026378115E44}"/>
              </a:ext>
            </a:extLst>
          </p:cNvPr>
          <p:cNvSpPr>
            <a:spLocks noGrp="1"/>
          </p:cNvSpPr>
          <p:nvPr>
            <p:ph type="sldNum" sz="quarter" idx="12"/>
          </p:nvPr>
        </p:nvSpPr>
        <p:spPr/>
        <p:txBody>
          <a:bodyPr/>
          <a:lstStyle/>
          <a:p>
            <a:fld id="{DD1CF749-334A-45A2-99E0-435C9058F879}" type="slidenum">
              <a:rPr lang="en-US" smtClean="0"/>
              <a:t>‹#›</a:t>
            </a:fld>
            <a:endParaRPr lang="en-US"/>
          </a:p>
        </p:txBody>
      </p:sp>
    </p:spTree>
    <p:extLst>
      <p:ext uri="{BB962C8B-B14F-4D97-AF65-F5344CB8AC3E}">
        <p14:creationId xmlns:p14="http://schemas.microsoft.com/office/powerpoint/2010/main" val="411515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509E1F-34BB-44C9-AA55-641B6E3F76F5}"/>
              </a:ext>
            </a:extLst>
          </p:cNvPr>
          <p:cNvSpPr>
            <a:spLocks noGrp="1"/>
          </p:cNvSpPr>
          <p:nvPr>
            <p:ph type="dt" sz="half" idx="10"/>
          </p:nvPr>
        </p:nvSpPr>
        <p:spPr/>
        <p:txBody>
          <a:bodyPr/>
          <a:lstStyle/>
          <a:p>
            <a:fld id="{A8840CE2-F543-4436-864E-EBADC8753EED}" type="datetimeFigureOut">
              <a:rPr lang="en-US" smtClean="0"/>
              <a:t>4/9/2018</a:t>
            </a:fld>
            <a:endParaRPr lang="en-US"/>
          </a:p>
        </p:txBody>
      </p:sp>
      <p:sp>
        <p:nvSpPr>
          <p:cNvPr id="3" name="Footer Placeholder 2">
            <a:extLst>
              <a:ext uri="{FF2B5EF4-FFF2-40B4-BE49-F238E27FC236}">
                <a16:creationId xmlns:a16="http://schemas.microsoft.com/office/drawing/2014/main" id="{6967387F-0371-42BA-B1D6-2F4A8F9F7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E191B-9911-4055-90D1-525FE76EE435}"/>
              </a:ext>
            </a:extLst>
          </p:cNvPr>
          <p:cNvSpPr>
            <a:spLocks noGrp="1"/>
          </p:cNvSpPr>
          <p:nvPr>
            <p:ph type="sldNum" sz="quarter" idx="12"/>
          </p:nvPr>
        </p:nvSpPr>
        <p:spPr/>
        <p:txBody>
          <a:bodyPr/>
          <a:lstStyle/>
          <a:p>
            <a:fld id="{DD1CF749-334A-45A2-99E0-435C9058F879}" type="slidenum">
              <a:rPr lang="en-US" smtClean="0"/>
              <a:t>‹#›</a:t>
            </a:fld>
            <a:endParaRPr lang="en-US"/>
          </a:p>
        </p:txBody>
      </p:sp>
    </p:spTree>
    <p:extLst>
      <p:ext uri="{BB962C8B-B14F-4D97-AF65-F5344CB8AC3E}">
        <p14:creationId xmlns:p14="http://schemas.microsoft.com/office/powerpoint/2010/main" val="95784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FE18-0C32-4E27-950A-9D3FB7B30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3E528B-303B-485E-94B7-BCE12F6A6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6EA7C5-1427-4AA6-8D48-49F1DD0A7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4D7ECA-97FF-433D-8C33-F44EA0CBB1F0}"/>
              </a:ext>
            </a:extLst>
          </p:cNvPr>
          <p:cNvSpPr>
            <a:spLocks noGrp="1"/>
          </p:cNvSpPr>
          <p:nvPr>
            <p:ph type="dt" sz="half" idx="10"/>
          </p:nvPr>
        </p:nvSpPr>
        <p:spPr/>
        <p:txBody>
          <a:bodyPr/>
          <a:lstStyle/>
          <a:p>
            <a:fld id="{A8840CE2-F543-4436-864E-EBADC8753EED}" type="datetimeFigureOut">
              <a:rPr lang="en-US" smtClean="0"/>
              <a:t>4/9/2018</a:t>
            </a:fld>
            <a:endParaRPr lang="en-US"/>
          </a:p>
        </p:txBody>
      </p:sp>
      <p:sp>
        <p:nvSpPr>
          <p:cNvPr id="6" name="Footer Placeholder 5">
            <a:extLst>
              <a:ext uri="{FF2B5EF4-FFF2-40B4-BE49-F238E27FC236}">
                <a16:creationId xmlns:a16="http://schemas.microsoft.com/office/drawing/2014/main" id="{AB632FEF-AA9E-44EA-864A-5E4A39133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2AC7C4-F33B-4B59-B80F-B054DD09E7B9}"/>
              </a:ext>
            </a:extLst>
          </p:cNvPr>
          <p:cNvSpPr>
            <a:spLocks noGrp="1"/>
          </p:cNvSpPr>
          <p:nvPr>
            <p:ph type="sldNum" sz="quarter" idx="12"/>
          </p:nvPr>
        </p:nvSpPr>
        <p:spPr/>
        <p:txBody>
          <a:bodyPr/>
          <a:lstStyle/>
          <a:p>
            <a:fld id="{DD1CF749-334A-45A2-99E0-435C9058F879}" type="slidenum">
              <a:rPr lang="en-US" smtClean="0"/>
              <a:t>‹#›</a:t>
            </a:fld>
            <a:endParaRPr lang="en-US"/>
          </a:p>
        </p:txBody>
      </p:sp>
    </p:spTree>
    <p:extLst>
      <p:ext uri="{BB962C8B-B14F-4D97-AF65-F5344CB8AC3E}">
        <p14:creationId xmlns:p14="http://schemas.microsoft.com/office/powerpoint/2010/main" val="114820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26BC-3730-40C5-B808-B914113B8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FDD7F3-5FC6-4085-BBF7-698651B3C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D14B40-DCDB-412A-9F87-65EEE2E02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5FB8FA-26E0-4800-9FEE-2F5A995B00D9}"/>
              </a:ext>
            </a:extLst>
          </p:cNvPr>
          <p:cNvSpPr>
            <a:spLocks noGrp="1"/>
          </p:cNvSpPr>
          <p:nvPr>
            <p:ph type="dt" sz="half" idx="10"/>
          </p:nvPr>
        </p:nvSpPr>
        <p:spPr/>
        <p:txBody>
          <a:bodyPr/>
          <a:lstStyle/>
          <a:p>
            <a:fld id="{A8840CE2-F543-4436-864E-EBADC8753EED}" type="datetimeFigureOut">
              <a:rPr lang="en-US" smtClean="0"/>
              <a:t>4/9/2018</a:t>
            </a:fld>
            <a:endParaRPr lang="en-US"/>
          </a:p>
        </p:txBody>
      </p:sp>
      <p:sp>
        <p:nvSpPr>
          <p:cNvPr id="6" name="Footer Placeholder 5">
            <a:extLst>
              <a:ext uri="{FF2B5EF4-FFF2-40B4-BE49-F238E27FC236}">
                <a16:creationId xmlns:a16="http://schemas.microsoft.com/office/drawing/2014/main" id="{BFB606AB-BBF5-40D0-9259-B442D7F11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EAFC3E-43D3-4E63-8240-72C494778A23}"/>
              </a:ext>
            </a:extLst>
          </p:cNvPr>
          <p:cNvSpPr>
            <a:spLocks noGrp="1"/>
          </p:cNvSpPr>
          <p:nvPr>
            <p:ph type="sldNum" sz="quarter" idx="12"/>
          </p:nvPr>
        </p:nvSpPr>
        <p:spPr/>
        <p:txBody>
          <a:bodyPr/>
          <a:lstStyle/>
          <a:p>
            <a:fld id="{DD1CF749-334A-45A2-99E0-435C9058F879}" type="slidenum">
              <a:rPr lang="en-US" smtClean="0"/>
              <a:t>‹#›</a:t>
            </a:fld>
            <a:endParaRPr lang="en-US"/>
          </a:p>
        </p:txBody>
      </p:sp>
    </p:spTree>
    <p:extLst>
      <p:ext uri="{BB962C8B-B14F-4D97-AF65-F5344CB8AC3E}">
        <p14:creationId xmlns:p14="http://schemas.microsoft.com/office/powerpoint/2010/main" val="37610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131B7B-8F67-4925-87E5-5EEBFD6D9A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39F523-412F-48CA-8B1E-55ACBFAD7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16BCA-9F15-46DE-BC42-A0A3A9F1BF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0CE2-F543-4436-864E-EBADC8753EED}" type="datetimeFigureOut">
              <a:rPr lang="en-US" smtClean="0"/>
              <a:t>4/9/2018</a:t>
            </a:fld>
            <a:endParaRPr lang="en-US"/>
          </a:p>
        </p:txBody>
      </p:sp>
      <p:sp>
        <p:nvSpPr>
          <p:cNvPr id="5" name="Footer Placeholder 4">
            <a:extLst>
              <a:ext uri="{FF2B5EF4-FFF2-40B4-BE49-F238E27FC236}">
                <a16:creationId xmlns:a16="http://schemas.microsoft.com/office/drawing/2014/main" id="{3EAA5A92-D92D-4E1D-899A-693CFFAAD3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6DE375-E17A-4172-8768-20DD9372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CF749-334A-45A2-99E0-435C9058F879}" type="slidenum">
              <a:rPr lang="en-US" smtClean="0"/>
              <a:t>‹#›</a:t>
            </a:fld>
            <a:endParaRPr lang="en-US"/>
          </a:p>
        </p:txBody>
      </p:sp>
    </p:spTree>
    <p:extLst>
      <p:ext uri="{BB962C8B-B14F-4D97-AF65-F5344CB8AC3E}">
        <p14:creationId xmlns:p14="http://schemas.microsoft.com/office/powerpoint/2010/main" val="2487773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FE71-73A8-4E9D-8897-C99E28513357}"/>
              </a:ext>
            </a:extLst>
          </p:cNvPr>
          <p:cNvSpPr>
            <a:spLocks noGrp="1"/>
          </p:cNvSpPr>
          <p:nvPr>
            <p:ph type="ctrTitle"/>
          </p:nvPr>
        </p:nvSpPr>
        <p:spPr/>
        <p:txBody>
          <a:bodyPr/>
          <a:lstStyle/>
          <a:p>
            <a:r>
              <a:rPr lang="en-US" dirty="0"/>
              <a:t>INTRODUCTION TO JAVASCRIPT</a:t>
            </a:r>
          </a:p>
        </p:txBody>
      </p:sp>
      <p:sp>
        <p:nvSpPr>
          <p:cNvPr id="3" name="Subtitle 2">
            <a:extLst>
              <a:ext uri="{FF2B5EF4-FFF2-40B4-BE49-F238E27FC236}">
                <a16:creationId xmlns:a16="http://schemas.microsoft.com/office/drawing/2014/main" id="{9A75E536-C71B-4D7C-B8A0-6E8CE76B64F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3070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6147-A6E5-4B14-9043-9A9A5D274746}"/>
              </a:ext>
            </a:extLst>
          </p:cNvPr>
          <p:cNvSpPr>
            <a:spLocks noGrp="1"/>
          </p:cNvSpPr>
          <p:nvPr>
            <p:ph type="title"/>
          </p:nvPr>
        </p:nvSpPr>
        <p:spPr/>
        <p:txBody>
          <a:bodyPr/>
          <a:lstStyle/>
          <a:p>
            <a:r>
              <a:rPr lang="en-US" dirty="0"/>
              <a:t>What is </a:t>
            </a:r>
            <a:r>
              <a:rPr lang="en-US" dirty="0" err="1"/>
              <a:t>Javascript</a:t>
            </a:r>
            <a:endParaRPr lang="en-US" dirty="0"/>
          </a:p>
        </p:txBody>
      </p:sp>
      <p:sp>
        <p:nvSpPr>
          <p:cNvPr id="3" name="Content Placeholder 2">
            <a:extLst>
              <a:ext uri="{FF2B5EF4-FFF2-40B4-BE49-F238E27FC236}">
                <a16:creationId xmlns:a16="http://schemas.microsoft.com/office/drawing/2014/main" id="{502BDAA0-8204-4FE1-BF73-48138CBBC996}"/>
              </a:ext>
            </a:extLst>
          </p:cNvPr>
          <p:cNvSpPr>
            <a:spLocks noGrp="1"/>
          </p:cNvSpPr>
          <p:nvPr>
            <p:ph idx="1"/>
          </p:nvPr>
        </p:nvSpPr>
        <p:spPr/>
        <p:txBody>
          <a:bodyPr/>
          <a:lstStyle/>
          <a:p>
            <a:r>
              <a:rPr lang="en-US" dirty="0"/>
              <a:t>JavaScript is the programming language of HTML and the Web.</a:t>
            </a:r>
          </a:p>
          <a:p>
            <a:pPr marL="0" indent="0">
              <a:buNone/>
            </a:pPr>
            <a:endParaRPr lang="en-US" dirty="0"/>
          </a:p>
          <a:p>
            <a:pPr marL="0" indent="0">
              <a:spcBef>
                <a:spcPct val="0"/>
              </a:spcBef>
              <a:buNone/>
            </a:pPr>
            <a:r>
              <a:rPr lang="en-US" sz="4400" dirty="0">
                <a:latin typeface="+mj-lt"/>
                <a:ea typeface="+mj-ea"/>
                <a:cs typeface="+mj-cs"/>
              </a:rPr>
              <a:t>Why Study JavaScript?</a:t>
            </a:r>
          </a:p>
          <a:p>
            <a:r>
              <a:rPr lang="en-US" dirty="0"/>
              <a:t>JavaScript is one of the </a:t>
            </a:r>
            <a:r>
              <a:rPr lang="en-US" b="1" dirty="0"/>
              <a:t>3 languages</a:t>
            </a:r>
            <a:r>
              <a:rPr lang="en-US" dirty="0"/>
              <a:t> all web developers </a:t>
            </a:r>
            <a:r>
              <a:rPr lang="en-US" b="1" dirty="0"/>
              <a:t>must</a:t>
            </a:r>
            <a:r>
              <a:rPr lang="en-US" dirty="0"/>
              <a:t> learn:</a:t>
            </a:r>
          </a:p>
          <a:p>
            <a:pPr marL="0" indent="0">
              <a:buNone/>
            </a:pPr>
            <a:r>
              <a:rPr lang="en-US" dirty="0"/>
              <a:t>   1. </a:t>
            </a:r>
            <a:r>
              <a:rPr lang="en-US" b="1" dirty="0"/>
              <a:t>HTML</a:t>
            </a:r>
            <a:r>
              <a:rPr lang="en-US" dirty="0"/>
              <a:t> to define the content of web pages</a:t>
            </a:r>
          </a:p>
          <a:p>
            <a:pPr marL="0" indent="0">
              <a:buNone/>
            </a:pPr>
            <a:r>
              <a:rPr lang="en-US" dirty="0"/>
              <a:t>   2. </a:t>
            </a:r>
            <a:r>
              <a:rPr lang="en-US" b="1" dirty="0"/>
              <a:t>CSS</a:t>
            </a:r>
            <a:r>
              <a:rPr lang="en-US" dirty="0"/>
              <a:t> to specify the layout of web pages</a:t>
            </a:r>
          </a:p>
          <a:p>
            <a:pPr marL="0" indent="0">
              <a:buNone/>
            </a:pPr>
            <a:r>
              <a:rPr lang="en-US" dirty="0"/>
              <a:t>   3. </a:t>
            </a:r>
            <a:r>
              <a:rPr lang="en-US" b="1" dirty="0"/>
              <a:t>JavaScript</a:t>
            </a:r>
            <a:r>
              <a:rPr lang="en-US" dirty="0"/>
              <a:t> to program the behavior of web pages</a:t>
            </a:r>
          </a:p>
          <a:p>
            <a:pPr algn="just"/>
            <a:endParaRPr lang="en-US" dirty="0"/>
          </a:p>
        </p:txBody>
      </p:sp>
    </p:spTree>
    <p:extLst>
      <p:ext uri="{BB962C8B-B14F-4D97-AF65-F5344CB8AC3E}">
        <p14:creationId xmlns:p14="http://schemas.microsoft.com/office/powerpoint/2010/main" val="425140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9ED3-A2E4-4731-90EC-8D7E38E0AF74}"/>
              </a:ext>
            </a:extLst>
          </p:cNvPr>
          <p:cNvSpPr>
            <a:spLocks noGrp="1"/>
          </p:cNvSpPr>
          <p:nvPr>
            <p:ph type="title"/>
          </p:nvPr>
        </p:nvSpPr>
        <p:spPr/>
        <p:txBody>
          <a:bodyPr/>
          <a:lstStyle/>
          <a:p>
            <a:r>
              <a:rPr lang="en-US" dirty="0"/>
              <a:t>Exercise Project</a:t>
            </a:r>
          </a:p>
        </p:txBody>
      </p:sp>
      <p:sp>
        <p:nvSpPr>
          <p:cNvPr id="3" name="Content Placeholder 2">
            <a:extLst>
              <a:ext uri="{FF2B5EF4-FFF2-40B4-BE49-F238E27FC236}">
                <a16:creationId xmlns:a16="http://schemas.microsoft.com/office/drawing/2014/main" id="{72C7B7F1-6369-4B05-ABFB-E2A76F322B90}"/>
              </a:ext>
            </a:extLst>
          </p:cNvPr>
          <p:cNvSpPr>
            <a:spLocks noGrp="1"/>
          </p:cNvSpPr>
          <p:nvPr>
            <p:ph idx="1"/>
          </p:nvPr>
        </p:nvSpPr>
        <p:spPr/>
        <p:txBody>
          <a:bodyPr/>
          <a:lstStyle/>
          <a:p>
            <a:r>
              <a:rPr lang="en-US" dirty="0"/>
              <a:t>You are required to produce an interface similar to the one in the next slide using HTML, CSS. </a:t>
            </a:r>
          </a:p>
          <a:p>
            <a:r>
              <a:rPr lang="en-US" dirty="0"/>
              <a:t>When a user clicks the “Google Search” button, validation should be done to check whether or not they typed something in the search field. If they did, then the user should get an alert with what they typed. Otherwise they should be advised to type something.</a:t>
            </a:r>
          </a:p>
          <a:p>
            <a:endParaRPr lang="en-US" dirty="0"/>
          </a:p>
        </p:txBody>
      </p:sp>
    </p:spTree>
    <p:extLst>
      <p:ext uri="{BB962C8B-B14F-4D97-AF65-F5344CB8AC3E}">
        <p14:creationId xmlns:p14="http://schemas.microsoft.com/office/powerpoint/2010/main" val="304864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419D-CC16-46EB-AC88-EC3F006E4A3B}"/>
              </a:ext>
            </a:extLst>
          </p:cNvPr>
          <p:cNvSpPr>
            <a:spLocks noGrp="1"/>
          </p:cNvSpPr>
          <p:nvPr>
            <p:ph type="title"/>
          </p:nvPr>
        </p:nvSpPr>
        <p:spPr/>
        <p:txBody>
          <a:bodyPr/>
          <a:lstStyle/>
          <a:p>
            <a:r>
              <a:rPr lang="en-US" dirty="0"/>
              <a:t>Exercise</a:t>
            </a:r>
          </a:p>
        </p:txBody>
      </p:sp>
      <p:pic>
        <p:nvPicPr>
          <p:cNvPr id="5" name="Content Placeholder 4" descr="Google - Google Chrome">
            <a:extLst>
              <a:ext uri="{FF2B5EF4-FFF2-40B4-BE49-F238E27FC236}">
                <a16:creationId xmlns:a16="http://schemas.microsoft.com/office/drawing/2014/main" id="{43A8C484-420C-4E18-8D6C-00B24B7B59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123"/>
          <a:stretch/>
        </p:blipFill>
        <p:spPr>
          <a:xfrm>
            <a:off x="2054636" y="2266121"/>
            <a:ext cx="8082727" cy="3910841"/>
          </a:xfrm>
        </p:spPr>
      </p:pic>
    </p:spTree>
    <p:extLst>
      <p:ext uri="{BB962C8B-B14F-4D97-AF65-F5344CB8AC3E}">
        <p14:creationId xmlns:p14="http://schemas.microsoft.com/office/powerpoint/2010/main" val="2717647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102</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INTRODUCTION TO JAVASCRIPT</vt:lpstr>
      <vt:lpstr>What is Javascript</vt:lpstr>
      <vt:lpstr>Exercise Project</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creator>Gideon</dc:creator>
  <cp:lastModifiedBy>Gideon</cp:lastModifiedBy>
  <cp:revision>4</cp:revision>
  <dcterms:created xsi:type="dcterms:W3CDTF">2018-04-09T11:56:35Z</dcterms:created>
  <dcterms:modified xsi:type="dcterms:W3CDTF">2018-04-09T13:06:02Z</dcterms:modified>
</cp:coreProperties>
</file>