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55D6-7C8E-4202-B534-1B2B83446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E9366-C5B2-4FD7-81F9-D51808BC6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E35D-5732-4276-9F2F-69A28E98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EDB85-207B-4895-9601-ED023D0C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F166-C144-4E7C-9C85-77080107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A295-FAD8-4ACD-97AC-94730A84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6CED1-77A6-407E-AC3C-3D49A98C6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514A-C488-410B-8740-DFA8BA57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E81B-9057-4EBA-8E6B-3107479C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D3EE-1669-4ED4-ADB3-93E6E08E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F229D-802B-49BF-9A3A-87B3C8D6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C3330-9F52-4404-A583-77CF8AD8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E062-F3AE-4ED7-8D03-33FA4525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A7A7-EDEA-46B6-8C3B-15B37427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E0B8-CDB2-4272-9AF5-B7A66B2C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B950-168D-41D6-B487-C05D46CD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E8C9-DE5F-461E-A659-356AABF6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FDB84-C6B0-43DB-908B-6105EE72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DCAC-E203-408C-9161-D58E0C7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F1CA-B287-4EB6-9F1E-92B5F71B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6FB9-2671-470F-8F30-EDAC1AB8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D6FE-C18C-4B36-AE58-EAE5162C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1118-19A4-419B-ABEF-296FFAAE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7495-D2E9-46A1-B518-8070E8C2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0B44-C21F-4CFC-ACE7-062C957B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5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D8F8-846F-4A07-A46A-BD20C316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6EB2-5CB9-4C96-9E85-FD39B457B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0BC69-3B76-4C83-975F-2FE26DDBE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5F92-3C0A-4D5A-A307-B4EFF6D4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150A7-2366-4011-A8F6-4CBC6CBF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1DB6C-36FB-451C-9CC5-D88C3144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01F5-4266-4316-AAC8-905FF70E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FA32-5216-4CA2-A258-C93E56E2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938A1-6044-4850-B065-CF260ECF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6961D-8820-41AC-8B41-E1D4BCCBC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206C-98D0-453C-8957-7EFAF97A9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68AA7-E6F5-4132-AE9D-FC0BF799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486E5-ACE6-4960-A422-0796AF16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B8016-8CBC-4485-9619-FF7C55A3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E919-AFC1-4478-B4A9-71D24F5B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DD80E-FFD4-490F-8307-22CFE027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A8A6B-5469-4913-95FF-D87568F0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A3870-2941-47E0-B7F8-62518022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56989-1FC1-4CEA-B6B9-4C3A97D4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F2D05-DB67-47EE-A11D-4256C32D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DAD9-4A4D-47D3-ABF4-4D0A2395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9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5DD6-1F79-4B78-93A4-70D3060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6C44-25AE-48A5-A42C-BF0001B9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755F7-82BE-42C6-9563-DC755664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1EC79-69F5-4497-9381-C87F807D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1792-D16D-4E39-865E-C15E3E40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E8F83-3195-461E-96AD-3414DF48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D33E-F782-4D05-AD53-0066E3DC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92EFE-8DF0-48EE-80CA-41F609A0F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C5D90-A34B-4B58-8B9A-F33B6546D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B871-8C02-4422-B02F-B489FB60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FA32A-E7E1-4002-AE00-C3A42BE9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FB6C-FF95-4A4D-A232-8D2F1904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4657C-D83F-4A40-A7C6-415663EF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D382E-1CCA-45E5-87E0-5FB21528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1567-6367-4102-AE4D-5ECEE3D61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B4B2-9036-4B80-8BF0-13DB295CF36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197D-A477-4796-8E1D-4003A766D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D481-F557-4836-B912-3F705CFC4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E753-E74F-47E1-9F58-8985AC9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C23A-D74D-48D8-892D-42E33EB1A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THE ANDELA LEVEL UP PROGRAM</a:t>
            </a:r>
          </a:p>
        </p:txBody>
      </p:sp>
    </p:spTree>
    <p:extLst>
      <p:ext uri="{BB962C8B-B14F-4D97-AF65-F5344CB8AC3E}">
        <p14:creationId xmlns:p14="http://schemas.microsoft.com/office/powerpoint/2010/main" val="79085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FE1-2F73-421A-AFAB-081139E2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E3AC-3132-47E3-8664-4C8412D6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BAMULESEYO GIDEON</a:t>
            </a:r>
          </a:p>
        </p:txBody>
      </p:sp>
    </p:spTree>
    <p:extLst>
      <p:ext uri="{BB962C8B-B14F-4D97-AF65-F5344CB8AC3E}">
        <p14:creationId xmlns:p14="http://schemas.microsoft.com/office/powerpoint/2010/main" val="420687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181-0FC4-4FD3-81C3-DD37FB7B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ONE: HTML, CSS AND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21D1-8B69-4BA1-B07D-69A30874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 In this module, participants will be introduced to the web stack and programming concepts.</a:t>
            </a:r>
          </a:p>
          <a:p>
            <a:pPr marL="0" indent="0">
              <a:buNone/>
            </a:pPr>
            <a:endParaRPr lang="en-US" b="0" dirty="0">
              <a:effectLst/>
            </a:endParaRPr>
          </a:p>
          <a:p>
            <a:pPr marL="0" indent="0" algn="ctr">
              <a:buNone/>
            </a:pPr>
            <a:r>
              <a:rPr lang="en-US" b="1" dirty="0"/>
              <a:t>HTML</a:t>
            </a:r>
          </a:p>
          <a:p>
            <a:pPr marL="0" indent="0">
              <a:buNone/>
            </a:pPr>
            <a:r>
              <a:rPr lang="en-US" u="sng" dirty="0"/>
              <a:t>Requirements</a:t>
            </a:r>
          </a:p>
          <a:p>
            <a:r>
              <a:rPr lang="en-US" dirty="0"/>
              <a:t>Text editor, browser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3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A35F-BA6A-4627-9EE3-A2255E6F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HTML?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C026-6479-4A35-A8D3-F68C5255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is the standard markup language for creating Web pages.</a:t>
            </a:r>
          </a:p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describes the structure of Web pages using markup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HTML elements are represented by tags</a:t>
            </a:r>
          </a:p>
          <a:p>
            <a:r>
              <a:rPr lang="en-US" dirty="0"/>
              <a:t>HTML tags label pieces of content such as "heading", "paragraph", "table", and so on</a:t>
            </a:r>
          </a:p>
          <a:p>
            <a:r>
              <a:rPr lang="en-US" dirty="0"/>
              <a:t>Browsers do not display the HTML tags, but use them to render the content of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5D5D-1E86-4759-9666-6B9730C7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HTML DOCUMENT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CED3-4E0D-4565-842F-AD878455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0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WELCOME TO THE ANDELA LEVEL UP PROGRAM</vt:lpstr>
      <vt:lpstr>PowerPoint Presentation</vt:lpstr>
      <vt:lpstr>LEVEL ONE: HTML, CSS AND JAVASCRIPT</vt:lpstr>
      <vt:lpstr>What is HTML? </vt:lpstr>
      <vt:lpstr>SIMPLE HTML DOCUMENT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ANDELA LEVEL UP PROGRAM</dc:title>
  <dc:creator>Gideon</dc:creator>
  <cp:lastModifiedBy>Gideon</cp:lastModifiedBy>
  <cp:revision>2</cp:revision>
  <dcterms:created xsi:type="dcterms:W3CDTF">2018-02-26T10:18:57Z</dcterms:created>
  <dcterms:modified xsi:type="dcterms:W3CDTF">2018-02-26T10:27:29Z</dcterms:modified>
</cp:coreProperties>
</file>