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6519-5D76-40CE-A040-17B307C32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4559-BF27-4286-AF73-3F91DDED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5227-9EE1-4318-A06C-49333AA3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A420-17BB-47D4-B787-D7D7E75C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0C51-4374-4419-9E03-4C9ADD19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F618-84FC-48BE-B1EC-6AC48D06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A7CBD-767A-4AC4-948E-84987D0C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E500-5914-40A0-AF0E-D1932621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885C-F984-4C87-82BA-F9C6FC2B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1781-F9FC-4C37-91FA-7F6A942F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6170C-F3ED-4693-8138-CA099C605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C2888-2872-4D6F-9A8B-47C215D27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932B-2543-496A-8A78-B9FCD8FC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0B8B-BA0F-435B-8F5E-72AA9FA5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50BD-C611-40CB-9E39-ADF8EA46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5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0E3E-A9A4-4FA9-AF03-058FB0AB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93C3-9EA8-4B20-B1DB-2B5B0441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E6EB-E752-44EF-8D64-0C0CACF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EAAD-C3C4-4FA1-BFD8-D735353F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5EB6-44CC-4CD8-8895-DFB29139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7560-FC11-4761-A6E4-8C8DBD48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B161-6FF9-4984-84FB-4D2ED9F6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7020-4A6F-4C52-BC1F-D04A14B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F6C53-6ED3-4C2E-8747-45D9C249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832E-764D-4379-97E0-1AE15939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02D0-6D3F-4A2A-86E0-C9F440DA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6C57-5BCC-441B-8E2A-2BE3A1BA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8D27C-5A92-4BE0-AEA7-EEBFB2CF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20A7-6074-4E6D-B47F-9079ED3C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CBA66-B844-47BB-92EE-B2C26E0D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E072E-4F57-47C8-81E4-C6C104F9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C15D-C87C-4A8B-A247-E55E574F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647C-4EE8-44E1-A8EE-4B1BC633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9285-6FD4-4E5D-A483-DDEAEB6BE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160E-3432-47D2-AB1F-8981C4A68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18398-9AEC-42E9-8511-652D8E0E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9AE49-A112-4C69-8B1C-81498CD2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6B111-A44C-4693-929A-70E0FCE5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470DB-0825-42CF-838C-95EE8ACD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48A1-26C8-4E9A-A6AA-D2E7E8C0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8FAE0-4B23-46EC-A6D0-E98B52BE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46883-75A0-4702-9155-7B0DE6B7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26831-6E04-4E55-9396-E5B90752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3D533-385D-4426-90DC-D9CC749B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C2357-5173-4754-92A2-34AB8987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C8A73-EEA7-43D6-9B94-132B71C3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DD49-E37E-43BC-8A1D-54FA2ACE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BA60-5F3F-472F-A502-025DFFAB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6F4BA-4324-4538-BD4F-F44D4F11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79D5-B9C2-4A23-9B00-C59494E9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FE9F4-5908-478F-81C8-F5D1B531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180D-58E7-484C-ACAD-0342C483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2F4E-AB16-44E5-966C-94F321C0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78176-C543-417A-A7EB-62650BBA1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4524-5FB0-4999-976C-49331388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7D92-7308-4EB5-B09D-E475CD3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5CA8-A6B0-4F97-8337-19857270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BE82A-BB1D-437D-873B-1EF4B138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DA3F8-23EB-4D50-B162-91AE1B76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B10E-E110-40AF-8ADA-4AF6E5EB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5079-CCF0-49E0-83A4-1A9A2DCB4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D2E7-AC9D-42CB-81DF-0C53EE097FA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C042-553A-4493-B582-BF7051090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90A2-0BC6-4108-A36F-4F13AA57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7FE4-AD18-4CE5-AF60-8B1E60BD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635E-E548-43A4-A8E8-4400C2F3F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 (CSS)</a:t>
            </a:r>
          </a:p>
        </p:txBody>
      </p:sp>
    </p:spTree>
    <p:extLst>
      <p:ext uri="{BB962C8B-B14F-4D97-AF65-F5344CB8AC3E}">
        <p14:creationId xmlns:p14="http://schemas.microsoft.com/office/powerpoint/2010/main" val="408393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5DF2-B76E-49E8-825E-8E724EB7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CSS?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8E4F-4B80-41FA-B3BD-FD7A77AD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r>
              <a:rPr lang="en-US" dirty="0"/>
              <a:t>CSS </a:t>
            </a:r>
            <a:r>
              <a:rPr lang="en-US" b="1" dirty="0"/>
              <a:t>saves a lot of work</a:t>
            </a:r>
            <a:r>
              <a:rPr lang="en-US" dirty="0"/>
              <a:t>. It can control the layout of multiple web pages all at once</a:t>
            </a:r>
          </a:p>
          <a:p>
            <a:r>
              <a:rPr lang="en-US" dirty="0"/>
              <a:t>External stylesheets are stored in </a:t>
            </a:r>
            <a:r>
              <a:rPr lang="en-US" b="1" dirty="0"/>
              <a:t>CSS files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1D5D-13EF-4EB8-B302-56458939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 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A77EF-9140-4776-BB13-098D8C37C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2248693"/>
            <a:ext cx="8189844" cy="4046089"/>
          </a:xfrm>
        </p:spPr>
      </p:pic>
    </p:spTree>
    <p:extLst>
      <p:ext uri="{BB962C8B-B14F-4D97-AF65-F5344CB8AC3E}">
        <p14:creationId xmlns:p14="http://schemas.microsoft.com/office/powerpoint/2010/main" val="167741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Cascading Style Sheets (CSS)</vt:lpstr>
      <vt:lpstr>What is CSS? </vt:lpstr>
      <vt:lpstr>HTML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Gideon</dc:creator>
  <cp:lastModifiedBy>Gideon</cp:lastModifiedBy>
  <cp:revision>4</cp:revision>
  <dcterms:created xsi:type="dcterms:W3CDTF">2018-02-26T10:45:05Z</dcterms:created>
  <dcterms:modified xsi:type="dcterms:W3CDTF">2018-02-26T11:30:49Z</dcterms:modified>
</cp:coreProperties>
</file>