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4" r:id="rId8"/>
    <p:sldId id="257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7B6-7174-3B11-A0D1-26DB9DC2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3A8E8-28DD-37B6-45BA-91669DDC5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4A43-2292-5630-A8DD-6D0462BF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3F4B-117A-38B9-A52A-0CB1FB96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E8CA-E272-6C30-BF6C-417EB673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8F1-ED9B-4E5A-7165-8962CACD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56C3-BC03-57A2-0D19-343D9E74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6C1D-AB65-EE91-6E9F-95DFE1D4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4FDF-1A94-6CAD-C408-04530B2F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2426-1A95-10AB-A6BA-C2564016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BE0F3-1CCF-48E1-B72E-9BB5BCD4D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B051-59C1-1F6B-8CD4-1BB78C6B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989A-2AB0-E4D9-3C87-E55EA46F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A0E9-CEC3-4386-F68C-5BE9EC0F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547C-7B36-4EC2-EBD5-666E7EF9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FF19-ADFD-1F82-3D0B-8C12537E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2613-318E-37E4-70F8-EA269B58D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D35F-5F87-9427-D4A4-7E8FED18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1B9B-D7B4-9846-7476-E093A963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2B6B-3595-14EF-9981-3FB94E2C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6D5D-3370-90A4-B765-D97BBCD9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7EACF-75ED-ADE4-6605-7871AFDD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4460-DCEB-2877-8D74-8605C151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5F036-B7EF-9F97-FC0D-CDC8BBD6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9E4B-9FCD-3CEB-19D7-4F172C1A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CE59-F6AF-265C-8E48-716D900D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4C40-6935-DBCD-6335-7D8FF142E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7FCA-DB0F-617C-B01D-2CEAB2C8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97089-6089-6E2D-902E-6E3CBFD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500-DD41-7845-92D8-9357455B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D3AE-18D7-89AE-04C4-ACC6A64D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E520-F79C-38E6-DD45-5A695F1D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80F5-AB90-BC05-32AB-57C6F670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CE3A5-317D-6742-ACB9-8640AFBF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9A9BC-C8CB-106D-BDAB-7BFCBE5A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82DA1-44C7-2B73-75A3-B2B0A370F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42637-595A-183D-AF47-FEEF1FBE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75E3-EAA7-4D61-E3DC-B32955E5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1372A-DEE9-688C-8EAF-3B8025B0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CED6-477A-F7D8-E572-28B88B48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9E3D6-3B1E-7389-8729-2EE19025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A706-E988-B24E-3D59-A30EA246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CAA6-AA35-6A0D-168F-7015BB8A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EBAED-CC84-FE6E-2CAA-17C2DD9C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DBD4-1A75-9CE9-1EDF-F133196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7C5A0-D7C2-791F-37AB-E3E0D9E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DA8E-1D8E-39B9-50BE-0D932E2C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5526-7480-B71E-07F2-F6460B86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8A41-BE21-F72C-B913-EDF59D89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0B4A-830F-AD5D-98D1-166679F3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D580-79A8-970D-8C72-5F54CE2A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E3EE-A439-1857-BA4D-724EA2F9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9025-04C3-AD8C-A189-7888663B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37579-8683-2147-65C9-B705FF04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3B8E8-26F0-A1CD-BB54-AE5EA55E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6661E-6569-2371-8D17-57B94C4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1B755-E13F-1CA6-CD61-E5D12DA5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BD8-6463-87E3-ABF1-17B69490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850A-03B0-BA22-0790-30CE71DA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4E75-C22D-3A6E-A392-DB92E937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F3DF-4919-2BBB-6D60-12618CFD5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C4CD1-FB5E-4294-A9F6-50C8B88B0E7E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924E-C890-4741-B20F-B2D63ADA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D012-E25F-AE83-5C9A-410704F44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E59F1-0310-4F0F-BFDD-9ACE864F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7EF7-65DE-2B16-75EB-7AB18E439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BA039-0FCD-CCF1-23C0-9E41B0871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8C2B-2367-38B9-5B61-D718E004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85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0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72E1-2E1E-9EB6-2457-B99388F4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</a:p>
        </p:txBody>
      </p:sp>
      <p:pic>
        <p:nvPicPr>
          <p:cNvPr id="7" name="Content Placeholder 6" descr="A diagram of fruit and berries&#10;&#10;AI-generated content may be incorrect.">
            <a:extLst>
              <a:ext uri="{FF2B5EF4-FFF2-40B4-BE49-F238E27FC236}">
                <a16:creationId xmlns:a16="http://schemas.microsoft.com/office/drawing/2014/main" id="{15E05F4A-7FB6-F157-619C-1FD08BC47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327" y="1331495"/>
            <a:ext cx="9946104" cy="48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2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A9C7-6B66-1A5C-34ED-27812576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37447-94EB-9642-2D3A-030150060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94" y="1825625"/>
            <a:ext cx="6667812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41B3-F6C3-54D8-A5CB-FD02D20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91779-713E-3D7C-FFB6-2C904BA79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92742"/>
          </a:xfrm>
        </p:spPr>
      </p:pic>
    </p:spTree>
    <p:extLst>
      <p:ext uri="{BB962C8B-B14F-4D97-AF65-F5344CB8AC3E}">
        <p14:creationId xmlns:p14="http://schemas.microsoft.com/office/powerpoint/2010/main" val="167631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D113-BE85-97C0-A937-880F8150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6866-7DA0-FCE0-E8F7-9B4AD713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43CA7-4D0B-8A28-B4FF-7CA11CDC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AD75-CA8D-D611-4B97-84F786A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D66D-63F6-2839-558A-375EFDCB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C04DF-AB9C-2375-EB96-BF3960E5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" y="-17371"/>
            <a:ext cx="12161274" cy="68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CABD-5772-5C2A-9BDD-E7C00CB1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4CFE-051C-CC00-F8C2-CC47BC42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0C39-60D3-3045-2DC2-2A1E9F2C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" y="0"/>
            <a:ext cx="12112751" cy="69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389F-94E6-2FD5-51D0-8F8D01E6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A1CA-82C0-6698-7F44-A6D3CE36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95201-9D4E-9910-899A-088F58C5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0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4AA-8176-3405-AF0B-E9BDF5C8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3DA9-39C3-BA16-DCCC-251D4E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DBD3-F6ED-A36B-468A-E175D8AD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109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0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94E3-179D-42FA-2DAB-EE89A189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 toán content-based</a:t>
            </a:r>
          </a:p>
        </p:txBody>
      </p:sp>
      <p:pic>
        <p:nvPicPr>
          <p:cNvPr id="1026" name="Picture 2" descr="5.279.600+ Người Icons Hình minh họa, Đồ họa Vectơ trả phí bản quyền một  lần &amp; Clip nghệ thuật sẵn có - iStock">
            <a:extLst>
              <a:ext uri="{FF2B5EF4-FFF2-40B4-BE49-F238E27FC236}">
                <a16:creationId xmlns:a16="http://schemas.microsoft.com/office/drawing/2014/main" id="{104035D1-7F62-28DF-707C-6D8700034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95" y="2929733"/>
            <a:ext cx="1979152" cy="19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Thiết Kế Biểu Tượng Mới Của Phim PNG , Phim Clipart, Biểu Tượng, Phim  ảnh PNG và Vector với nền trong suốt để tải xuống miễn phí">
            <a:extLst>
              <a:ext uri="{FF2B5EF4-FFF2-40B4-BE49-F238E27FC236}">
                <a16:creationId xmlns:a16="http://schemas.microsoft.com/office/drawing/2014/main" id="{F3E77CEE-6162-718D-2DCB-C85E1CD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8" y="2144318"/>
            <a:ext cx="1570830" cy="15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ình ảnh Thiết Kế Biểu Tượng Mới Của Phim PNG , Phim Clipart, Biểu Tượng, Phim  ảnh PNG và Vector với nền trong suốt để tải xuống miễn phí">
            <a:extLst>
              <a:ext uri="{FF2B5EF4-FFF2-40B4-BE49-F238E27FC236}">
                <a16:creationId xmlns:a16="http://schemas.microsoft.com/office/drawing/2014/main" id="{AD29E5D2-33F7-DCB6-6163-A2B19601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8" y="4719076"/>
            <a:ext cx="1570830" cy="15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529FFD-0A77-43DE-7BCE-997BE692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634747" y="2929733"/>
            <a:ext cx="2348958" cy="4992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F382A5-EA69-A789-43C5-E84C7F4B627F}"/>
              </a:ext>
            </a:extLst>
          </p:cNvPr>
          <p:cNvCxnSpPr/>
          <p:nvPr/>
        </p:nvCxnSpPr>
        <p:spPr>
          <a:xfrm flipH="1" flipV="1">
            <a:off x="3634747" y="4719076"/>
            <a:ext cx="2461253" cy="78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33E7F-502A-FB99-8098-3BD405C3C2CB}"/>
              </a:ext>
            </a:extLst>
          </p:cNvPr>
          <p:cNvCxnSpPr/>
          <p:nvPr/>
        </p:nvCxnSpPr>
        <p:spPr>
          <a:xfrm>
            <a:off x="7154779" y="3715148"/>
            <a:ext cx="0" cy="10039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6C3552-5AE0-949C-2364-D7504C865CFA}"/>
              </a:ext>
            </a:extLst>
          </p:cNvPr>
          <p:cNvSpPr txBox="1"/>
          <p:nvPr/>
        </p:nvSpPr>
        <p:spPr>
          <a:xfrm rot="20842822">
            <a:off x="4110910" y="2749932"/>
            <a:ext cx="139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 kiếm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E710C-BD31-FC28-5E97-15D7CD74DECD}"/>
              </a:ext>
            </a:extLst>
          </p:cNvPr>
          <p:cNvSpPr txBox="1"/>
          <p:nvPr/>
        </p:nvSpPr>
        <p:spPr>
          <a:xfrm rot="1064870">
            <a:off x="4215956" y="4760199"/>
            <a:ext cx="142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Đề xuất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682A5-AC21-2813-49CF-8FE7B298F791}"/>
              </a:ext>
            </a:extLst>
          </p:cNvPr>
          <p:cNvSpPr txBox="1"/>
          <p:nvPr/>
        </p:nvSpPr>
        <p:spPr>
          <a:xfrm>
            <a:off x="6451427" y="1848545"/>
            <a:ext cx="111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Phim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7853D-1E6E-EAE9-E1B7-F9FF03BF99A1}"/>
              </a:ext>
            </a:extLst>
          </p:cNvPr>
          <p:cNvSpPr txBox="1"/>
          <p:nvPr/>
        </p:nvSpPr>
        <p:spPr>
          <a:xfrm>
            <a:off x="6451427" y="6055835"/>
            <a:ext cx="1116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Phim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CD0A6-59CC-FA3F-9D79-7616E4C8A05D}"/>
              </a:ext>
            </a:extLst>
          </p:cNvPr>
          <p:cNvSpPr txBox="1"/>
          <p:nvPr/>
        </p:nvSpPr>
        <p:spPr>
          <a:xfrm>
            <a:off x="7154779" y="3937945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đồng</a:t>
            </a:r>
          </a:p>
        </p:txBody>
      </p:sp>
    </p:spTree>
    <p:extLst>
      <p:ext uri="{BB962C8B-B14F-4D97-AF65-F5344CB8AC3E}">
        <p14:creationId xmlns:p14="http://schemas.microsoft.com/office/powerpoint/2010/main" val="338694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D195-01EF-C22D-0291-1436C23F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8E302-075A-E79E-7E85-B21D85DFB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233"/>
          </a:xfrm>
        </p:spPr>
      </p:pic>
    </p:spTree>
    <p:extLst>
      <p:ext uri="{BB962C8B-B14F-4D97-AF65-F5344CB8AC3E}">
        <p14:creationId xmlns:p14="http://schemas.microsoft.com/office/powerpoint/2010/main" val="814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quan hệ thống</vt:lpstr>
      <vt:lpstr>Thuật toán content-based</vt:lpstr>
      <vt:lpstr>PowerPoint Presentation</vt:lpstr>
      <vt:lpstr>Collaborative</vt:lpstr>
      <vt:lpstr>Collaborative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Ly</dc:creator>
  <cp:lastModifiedBy>An Ly</cp:lastModifiedBy>
  <cp:revision>4</cp:revision>
  <dcterms:created xsi:type="dcterms:W3CDTF">2025-05-29T15:02:37Z</dcterms:created>
  <dcterms:modified xsi:type="dcterms:W3CDTF">2025-05-30T06:09:05Z</dcterms:modified>
</cp:coreProperties>
</file>