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0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2B84E76-763E-45B8-BF94-BE0F265F6B66}"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107253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384348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0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242396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442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17985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422169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188894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535111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84E76-763E-45B8-BF94-BE0F265F6B66}"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26228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B84E76-763E-45B8-BF94-BE0F265F6B66}"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84477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B84E76-763E-45B8-BF94-BE0F265F6B66}"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43990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84E76-763E-45B8-BF94-BE0F265F6B66}"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15592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84E76-763E-45B8-BF94-BE0F265F6B66}"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3150417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84E76-763E-45B8-BF94-BE0F265F6B66}"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379960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84E76-763E-45B8-BF94-BE0F265F6B66}"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5097-2018-4616-BCD0-29A7143FCAFF}" type="slidenum">
              <a:rPr lang="en-US" smtClean="0"/>
              <a:t>‹#›</a:t>
            </a:fld>
            <a:endParaRPr lang="en-US"/>
          </a:p>
        </p:txBody>
      </p:sp>
    </p:spTree>
    <p:extLst>
      <p:ext uri="{BB962C8B-B14F-4D97-AF65-F5344CB8AC3E}">
        <p14:creationId xmlns:p14="http://schemas.microsoft.com/office/powerpoint/2010/main" val="243768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B84E76-763E-45B8-BF94-BE0F265F6B66}" type="datetimeFigureOut">
              <a:rPr lang="en-US" smtClean="0"/>
              <a:t>8/10/2024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85C5097-2018-4616-BCD0-29A7143FCAFF}" type="slidenum">
              <a:rPr lang="en-US" smtClean="0"/>
              <a:t>‹#›</a:t>
            </a:fld>
            <a:endParaRPr lang="en-US"/>
          </a:p>
        </p:txBody>
      </p:sp>
    </p:spTree>
    <p:extLst>
      <p:ext uri="{BB962C8B-B14F-4D97-AF65-F5344CB8AC3E}">
        <p14:creationId xmlns:p14="http://schemas.microsoft.com/office/powerpoint/2010/main" val="20453127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10788920" cy="2971801"/>
          </a:xfrm>
        </p:spPr>
        <p:txBody>
          <a:bodyPr>
            <a:normAutofit/>
          </a:bodyPr>
          <a:lstStyle/>
          <a:p>
            <a:pPr algn="ctr"/>
            <a:r>
              <a:rPr lang="en-US" sz="13800" dirty="0" smtClean="0">
                <a:solidFill>
                  <a:schemeClr val="bg1"/>
                </a:solidFill>
              </a:rPr>
              <a:t>EZCODE</a:t>
            </a:r>
            <a:endParaRPr lang="en-US" sz="13800" dirty="0">
              <a:solidFill>
                <a:schemeClr val="bg1"/>
              </a:solidFill>
            </a:endParaRPr>
          </a:p>
        </p:txBody>
      </p:sp>
      <p:sp>
        <p:nvSpPr>
          <p:cNvPr id="3" name="Subtitle 2"/>
          <p:cNvSpPr>
            <a:spLocks noGrp="1"/>
          </p:cNvSpPr>
          <p:nvPr>
            <p:ph type="subTitle" idx="1"/>
          </p:nvPr>
        </p:nvSpPr>
        <p:spPr>
          <a:xfrm>
            <a:off x="684212" y="3843867"/>
            <a:ext cx="10866558" cy="1947333"/>
          </a:xfrm>
        </p:spPr>
        <p:txBody>
          <a:bodyPr/>
          <a:lstStyle/>
          <a:p>
            <a:pPr algn="ctr"/>
            <a:r>
              <a:rPr lang="en-US" dirty="0" err="1">
                <a:solidFill>
                  <a:schemeClr val="bg1"/>
                </a:solidFill>
              </a:rPr>
              <a:t>EzCode</a:t>
            </a:r>
            <a:r>
              <a:rPr lang="en-US" dirty="0">
                <a:solidFill>
                  <a:schemeClr val="bg1"/>
                </a:solidFill>
              </a:rPr>
              <a:t> is a web site that combines lessons and exercises from basic to advanced of programming languages that enable you to learn yourself and improve your code writing skills. This website will provide you with all the information you need to learn and train for your best.</a:t>
            </a:r>
          </a:p>
        </p:txBody>
      </p:sp>
    </p:spTree>
    <p:extLst>
      <p:ext uri="{BB962C8B-B14F-4D97-AF65-F5344CB8AC3E}">
        <p14:creationId xmlns:p14="http://schemas.microsoft.com/office/powerpoint/2010/main" val="251897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smtClean="0"/>
              <a:t>Hyper text markup language (</a:t>
            </a:r>
            <a:r>
              <a:rPr lang="en-US" sz="4400" dirty="0" err="1" smtClean="0"/>
              <a:t>HTmL</a:t>
            </a:r>
            <a:r>
              <a:rPr lang="en-US" sz="4400" dirty="0" smtClean="0"/>
              <a:t>)</a:t>
            </a:r>
            <a:endParaRPr lang="en-US" sz="4400" dirty="0"/>
          </a:p>
        </p:txBody>
      </p:sp>
      <p:sp>
        <p:nvSpPr>
          <p:cNvPr id="3" name="Text Placeholder 2"/>
          <p:cNvSpPr>
            <a:spLocks noGrp="1"/>
          </p:cNvSpPr>
          <p:nvPr>
            <p:ph type="body" idx="1"/>
          </p:nvPr>
        </p:nvSpPr>
        <p:spPr/>
        <p:txBody>
          <a:bodyPr anchor="t">
            <a:normAutofit/>
          </a:bodyPr>
          <a:lstStyle/>
          <a:p>
            <a:r>
              <a:rPr lang="en-US" sz="2800" dirty="0" smtClean="0">
                <a:solidFill>
                  <a:schemeClr val="tx1"/>
                </a:solidFill>
              </a:rPr>
              <a:t>A language for building web pages</a:t>
            </a:r>
            <a:endParaRPr lang="en-US" sz="2800" dirty="0">
              <a:solidFill>
                <a:schemeClr val="tx1"/>
              </a:solidFill>
            </a:endParaRPr>
          </a:p>
        </p:txBody>
      </p:sp>
    </p:spTree>
    <p:extLst>
      <p:ext uri="{BB962C8B-B14F-4D97-AF65-F5344CB8AC3E}">
        <p14:creationId xmlns:p14="http://schemas.microsoft.com/office/powerpoint/2010/main" val="284355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t>Cascading Style </a:t>
            </a:r>
            <a:r>
              <a:rPr lang="en-US" sz="4400" dirty="0" smtClean="0"/>
              <a:t>Sheets(CSS)</a:t>
            </a:r>
            <a:endParaRPr lang="en-US" sz="4400" dirty="0"/>
          </a:p>
        </p:txBody>
      </p:sp>
      <p:sp>
        <p:nvSpPr>
          <p:cNvPr id="3" name="Text Placeholder 2"/>
          <p:cNvSpPr>
            <a:spLocks noGrp="1"/>
          </p:cNvSpPr>
          <p:nvPr>
            <p:ph type="body" idx="1"/>
          </p:nvPr>
        </p:nvSpPr>
        <p:spPr/>
        <p:txBody>
          <a:bodyPr anchor="t">
            <a:normAutofit/>
          </a:bodyPr>
          <a:lstStyle/>
          <a:p>
            <a:r>
              <a:rPr lang="en-US" sz="2800" dirty="0" smtClean="0">
                <a:solidFill>
                  <a:schemeClr val="tx1"/>
                </a:solidFill>
              </a:rPr>
              <a:t>A language for styling web pages</a:t>
            </a:r>
            <a:endParaRPr lang="en-US" sz="2800" dirty="0">
              <a:solidFill>
                <a:schemeClr val="tx1"/>
              </a:solidFill>
            </a:endParaRPr>
          </a:p>
        </p:txBody>
      </p:sp>
    </p:spTree>
    <p:extLst>
      <p:ext uri="{BB962C8B-B14F-4D97-AF65-F5344CB8AC3E}">
        <p14:creationId xmlns:p14="http://schemas.microsoft.com/office/powerpoint/2010/main" val="324214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err="1" smtClean="0"/>
              <a:t>Javascript</a:t>
            </a:r>
            <a:endParaRPr lang="en-US" sz="4400" dirty="0"/>
          </a:p>
        </p:txBody>
      </p:sp>
      <p:sp>
        <p:nvSpPr>
          <p:cNvPr id="3" name="Text Placeholder 2"/>
          <p:cNvSpPr>
            <a:spLocks noGrp="1"/>
          </p:cNvSpPr>
          <p:nvPr>
            <p:ph type="body" idx="1"/>
          </p:nvPr>
        </p:nvSpPr>
        <p:spPr/>
        <p:txBody>
          <a:bodyPr anchor="t">
            <a:normAutofit/>
          </a:bodyPr>
          <a:lstStyle/>
          <a:p>
            <a:r>
              <a:rPr lang="en-US" sz="2800" dirty="0" smtClean="0">
                <a:solidFill>
                  <a:schemeClr val="tx1"/>
                </a:solidFill>
              </a:rPr>
              <a:t>A language for programming web</a:t>
            </a:r>
            <a:endParaRPr lang="en-US" sz="2800" dirty="0">
              <a:solidFill>
                <a:schemeClr val="tx1"/>
              </a:solidFill>
            </a:endParaRPr>
          </a:p>
        </p:txBody>
      </p:sp>
    </p:spTree>
    <p:extLst>
      <p:ext uri="{BB962C8B-B14F-4D97-AF65-F5344CB8AC3E}">
        <p14:creationId xmlns:p14="http://schemas.microsoft.com/office/powerpoint/2010/main" val="36581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smtClean="0"/>
              <a:t>Python</a:t>
            </a:r>
            <a:endParaRPr lang="en-US" sz="4400" dirty="0"/>
          </a:p>
        </p:txBody>
      </p:sp>
      <p:sp>
        <p:nvSpPr>
          <p:cNvPr id="3" name="Text Placeholder 2"/>
          <p:cNvSpPr>
            <a:spLocks noGrp="1"/>
          </p:cNvSpPr>
          <p:nvPr>
            <p:ph type="body" idx="1"/>
          </p:nvPr>
        </p:nvSpPr>
        <p:spPr/>
        <p:txBody>
          <a:bodyPr anchor="t">
            <a:normAutofit/>
          </a:bodyPr>
          <a:lstStyle/>
          <a:p>
            <a:r>
              <a:rPr lang="en-US" sz="2800" dirty="0" smtClean="0">
                <a:solidFill>
                  <a:schemeClr val="tx1"/>
                </a:solidFill>
              </a:rPr>
              <a:t>A popular programming language </a:t>
            </a:r>
            <a:endParaRPr lang="en-US" sz="2800" dirty="0">
              <a:solidFill>
                <a:schemeClr val="tx1"/>
              </a:solidFill>
            </a:endParaRPr>
          </a:p>
        </p:txBody>
      </p:sp>
    </p:spTree>
    <p:extLst>
      <p:ext uri="{BB962C8B-B14F-4D97-AF65-F5344CB8AC3E}">
        <p14:creationId xmlns:p14="http://schemas.microsoft.com/office/powerpoint/2010/main" val="299282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smtClean="0"/>
              <a:t>scratch</a:t>
            </a:r>
            <a:endParaRPr lang="en-US" sz="4400" dirty="0"/>
          </a:p>
        </p:txBody>
      </p:sp>
      <p:sp>
        <p:nvSpPr>
          <p:cNvPr id="3" name="Text Placeholder 2"/>
          <p:cNvSpPr>
            <a:spLocks noGrp="1"/>
          </p:cNvSpPr>
          <p:nvPr>
            <p:ph type="body" idx="1"/>
          </p:nvPr>
        </p:nvSpPr>
        <p:spPr/>
        <p:txBody>
          <a:bodyPr anchor="t">
            <a:normAutofit/>
          </a:bodyPr>
          <a:lstStyle/>
          <a:p>
            <a:r>
              <a:rPr lang="en-US" sz="2800" dirty="0" smtClean="0">
                <a:solidFill>
                  <a:schemeClr val="tx1"/>
                </a:solidFill>
              </a:rPr>
              <a:t>A block-based visual programming language</a:t>
            </a:r>
            <a:endParaRPr lang="en-US" sz="2800" dirty="0">
              <a:solidFill>
                <a:schemeClr val="tx1"/>
              </a:solidFill>
            </a:endParaRPr>
          </a:p>
        </p:txBody>
      </p:sp>
    </p:spTree>
    <p:extLst>
      <p:ext uri="{BB962C8B-B14F-4D97-AF65-F5344CB8AC3E}">
        <p14:creationId xmlns:p14="http://schemas.microsoft.com/office/powerpoint/2010/main" val="307911745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90</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EZCODE</vt:lpstr>
      <vt:lpstr>Hyper text markup language (HTmL)</vt:lpstr>
      <vt:lpstr>Cascading Style Sheets(CSS)</vt:lpstr>
      <vt:lpstr>Javascript</vt:lpstr>
      <vt:lpstr>Python</vt:lpstr>
      <vt:lpstr>scratch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EZCODE</dc:title>
  <dc:creator>Child</dc:creator>
  <cp:lastModifiedBy>Child</cp:lastModifiedBy>
  <cp:revision>8</cp:revision>
  <dcterms:created xsi:type="dcterms:W3CDTF">2024-08-06T08:30:27Z</dcterms:created>
  <dcterms:modified xsi:type="dcterms:W3CDTF">2024-08-10T03:51:32Z</dcterms:modified>
</cp:coreProperties>
</file>