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48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5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B73CD7-2AE7-47CF-B7AF-26C5DE6F94DB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85E251-19B0-4FFA-8CAA-4B9F5C404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754414" cy="2971801"/>
          </a:xfrm>
        </p:spPr>
        <p:txBody>
          <a:bodyPr>
            <a:normAutofit/>
          </a:bodyPr>
          <a:lstStyle/>
          <a:p>
            <a:pPr algn="ctr"/>
            <a:r>
              <a:rPr lang="en-US" sz="16600" dirty="0" err="1" smtClean="0"/>
              <a:t>EzCode</a:t>
            </a:r>
            <a:endParaRPr lang="en-US" sz="1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0754414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EzCode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9589849" cy="2281600"/>
          </a:xfrm>
        </p:spPr>
        <p:txBody>
          <a:bodyPr anchor="ctr"/>
          <a:lstStyle/>
          <a:p>
            <a:r>
              <a:rPr lang="en-US" dirty="0" err="1" smtClean="0"/>
              <a:t>Hyber</a:t>
            </a:r>
            <a:r>
              <a:rPr lang="en-US" dirty="0" smtClean="0"/>
              <a:t>-text markup language(html)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Ngôn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9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9589849" cy="2281600"/>
          </a:xfrm>
        </p:spPr>
        <p:txBody>
          <a:bodyPr anchor="ctr"/>
          <a:lstStyle/>
          <a:p>
            <a:r>
              <a:rPr lang="en-US" dirty="0" smtClean="0"/>
              <a:t>Cascading style sheets(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Ngôn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định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trang</a:t>
            </a:r>
            <a:r>
              <a:rPr lang="en-US" sz="2400" dirty="0" smtClean="0">
                <a:solidFill>
                  <a:schemeClr val="tx1"/>
                </a:solidFill>
              </a:rPr>
              <a:t> web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9589849" cy="2281600"/>
          </a:xfrm>
        </p:spPr>
        <p:txBody>
          <a:bodyPr anchor="ctr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Ngôn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dùng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để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</a:rPr>
              <a:t> web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9589849" cy="2281600"/>
          </a:xfrm>
        </p:spPr>
        <p:txBody>
          <a:bodyPr anchor="ctr"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Ngôn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lập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phổ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biến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9589849" cy="2281600"/>
          </a:xfrm>
        </p:spPr>
        <p:txBody>
          <a:bodyPr anchor="ctr"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ngôn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dạng</a:t>
            </a:r>
            <a:r>
              <a:rPr lang="en-US" sz="2400" smtClean="0">
                <a:solidFill>
                  <a:schemeClr val="tx1"/>
                </a:solidFill>
              </a:rPr>
              <a:t> khối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86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Slice</vt:lpstr>
      <vt:lpstr>EzCode</vt:lpstr>
      <vt:lpstr>Hyber-text markup language(html)</vt:lpstr>
      <vt:lpstr>Cascading style sheets(css)</vt:lpstr>
      <vt:lpstr>Javascript</vt:lpstr>
      <vt:lpstr>Python</vt:lpstr>
      <vt:lpstr>Scratch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EzCode</dc:title>
  <dc:creator>Child</dc:creator>
  <cp:lastModifiedBy>Child</cp:lastModifiedBy>
  <cp:revision>3</cp:revision>
  <dcterms:created xsi:type="dcterms:W3CDTF">2024-08-15T10:17:17Z</dcterms:created>
  <dcterms:modified xsi:type="dcterms:W3CDTF">2024-08-15T10:36:11Z</dcterms:modified>
</cp:coreProperties>
</file>