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2.webp" ContentType="image/webp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9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web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635" cy="685736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Office Theme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Child</dc:creator>
  <cp:lastModifiedBy>Child</cp:lastModifiedBy>
  <cp:revision>1</cp:revision>
  <dcterms:created xsi:type="dcterms:W3CDTF">2024-11-23T07:10:18Z</dcterms:created>
  <dcterms:modified xsi:type="dcterms:W3CDTF">2024-11-23T07:10:18Z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183BC1610FBF4102BBE10E85F3A3CF64_11</vt:lpwstr>
  </property>
  <property fmtid="{D5CDD505-2E9C-101B-9397-08002B2CF9AE}" pid="3" name="KSOProductBuildVer">
    <vt:lpwstr>1033-12.2.0.18638</vt:lpwstr>
  </property>
</Properties>
</file>