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3"/>
  </p:notesMasterIdLst>
  <p:sldIdLst>
    <p:sldId id="256" r:id="rId2"/>
    <p:sldId id="260" r:id="rId3"/>
    <p:sldId id="258" r:id="rId4"/>
    <p:sldId id="259" r:id="rId5"/>
    <p:sldId id="261" r:id="rId6"/>
    <p:sldId id="311" r:id="rId7"/>
    <p:sldId id="312" r:id="rId8"/>
    <p:sldId id="264" r:id="rId9"/>
    <p:sldId id="262" r:id="rId10"/>
    <p:sldId id="263" r:id="rId11"/>
    <p:sldId id="265" r:id="rId12"/>
    <p:sldId id="266" r:id="rId13"/>
    <p:sldId id="313" r:id="rId14"/>
    <p:sldId id="267" r:id="rId15"/>
    <p:sldId id="282" r:id="rId16"/>
    <p:sldId id="314" r:id="rId17"/>
    <p:sldId id="315" r:id="rId18"/>
    <p:sldId id="316" r:id="rId19"/>
    <p:sldId id="317" r:id="rId20"/>
    <p:sldId id="270" r:id="rId21"/>
    <p:sldId id="272" r:id="rId22"/>
  </p:sldIdLst>
  <p:sldSz cx="9144000" cy="5143500" type="screen16x9"/>
  <p:notesSz cx="6858000" cy="9144000"/>
  <p:embeddedFontLst>
    <p:embeddedFont>
      <p:font typeface="Abril Fatface" charset="0"/>
      <p:regular r:id="rId24"/>
    </p:embeddedFont>
    <p:embeddedFont>
      <p:font typeface="Yanone Kaffeesatz" charset="0"/>
      <p:regular r:id="rId25"/>
      <p:bold r:id="rId26"/>
    </p:embeddedFont>
    <p:embeddedFont>
      <p:font typeface="Josefin Slab" charset="0"/>
      <p:regular r:id="rId27"/>
      <p:bold r:id="rId28"/>
      <p:italic r:id="rId29"/>
      <p:boldItalic r:id="rId30"/>
    </p:embeddedFont>
    <p:embeddedFont>
      <p:font typeface="DM Serif Display" charset="0"/>
      <p:regular r:id="rId31"/>
      <p:italic r:id="rId32"/>
    </p:embeddedFont>
    <p:embeddedFont>
      <p:font typeface="Actor" charset="0"/>
      <p:regular r:id="rId33"/>
    </p:embeddedFont>
    <p:embeddedFont>
      <p:font typeface="Francois One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7A0046A-6596-4077-982F-32266ADC948A}">
  <a:tblStyle styleId="{77A0046A-6596-4077-982F-32266ADC94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67" autoAdjust="0"/>
  </p:normalViewPr>
  <p:slideViewPr>
    <p:cSldViewPr>
      <p:cViewPr varScale="1">
        <p:scale>
          <a:sx n="102" d="100"/>
          <a:sy n="102" d="100"/>
        </p:scale>
        <p:origin x="-4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22424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edf4f948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edf4f948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c4eba5a64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c4eba5a64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c4eba5a64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cc4eba5a64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c4eba5a64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c4eba5a64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c4eba5a64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c4eba5a64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eedf4f9481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eedf4f9481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e936df1943_2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e936df1943_2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e936df1943_2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e936df1943_2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e936df1943_2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e936df1943_2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e936df1943_2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e936df1943_2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e936df1943_2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e936df1943_2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cc4eba5a6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cc4eba5a6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cc4eba5a6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cc4eba5a6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ed14a6df7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ed14a6df7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cae8417e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ecae8417e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cc4eba5a6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cc4eba5a6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c4eba5a64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cc4eba5a64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c4eba5a64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cc4eba5a64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c4eba5a64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cc4eba5a64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edf4f9481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eedf4f9481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ec77b9f096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ec77b9f096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700000">
            <a:off x="8181769" y="320811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066326" y="4029351"/>
            <a:ext cx="1737424" cy="1737425"/>
            <a:chOff x="5279626" y="2678000"/>
            <a:chExt cx="1737424" cy="1737425"/>
          </a:xfrm>
        </p:grpSpPr>
        <p:sp>
          <p:nvSpPr>
            <p:cNvPr id="11" name="Google Shape;11;p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 rot="2700000">
            <a:off x="6372949" y="3873354"/>
            <a:ext cx="2041134" cy="20411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-579193" y="-662094"/>
            <a:ext cx="1464135" cy="14641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3225" y="3050072"/>
            <a:ext cx="25977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-1376487" y="3613925"/>
            <a:ext cx="1737424" cy="1737425"/>
            <a:chOff x="5279626" y="2678000"/>
            <a:chExt cx="1737424" cy="1737425"/>
          </a:xfrm>
        </p:grpSpPr>
        <p:sp>
          <p:nvSpPr>
            <p:cNvPr id="159" name="Google Shape;159;p18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8"/>
          <p:cNvSpPr/>
          <p:nvPr/>
        </p:nvSpPr>
        <p:spPr>
          <a:xfrm rot="2700000">
            <a:off x="285625" y="375461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 rot="2700000">
            <a:off x="562603" y="4444250"/>
            <a:ext cx="1228669" cy="12286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 rot="2700000">
            <a:off x="6468450" y="-202715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2"/>
          <p:cNvGrpSpPr/>
          <p:nvPr/>
        </p:nvGrpSpPr>
        <p:grpSpPr>
          <a:xfrm>
            <a:off x="8023863" y="4137754"/>
            <a:ext cx="1737424" cy="1737425"/>
            <a:chOff x="5279626" y="2678000"/>
            <a:chExt cx="1737424" cy="1737425"/>
          </a:xfrm>
        </p:grpSpPr>
        <p:sp>
          <p:nvSpPr>
            <p:cNvPr id="209" name="Google Shape;209;p2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2"/>
          <p:cNvSpPr txBox="1">
            <a:spLocks noGrp="1"/>
          </p:cNvSpPr>
          <p:nvPr>
            <p:ph type="subTitle" idx="1"/>
          </p:nvPr>
        </p:nvSpPr>
        <p:spPr>
          <a:xfrm>
            <a:off x="709087" y="3098077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2"/>
          </p:nvPr>
        </p:nvSpPr>
        <p:spPr>
          <a:xfrm>
            <a:off x="5958755" y="1536275"/>
            <a:ext cx="2472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3"/>
          </p:nvPr>
        </p:nvSpPr>
        <p:spPr>
          <a:xfrm>
            <a:off x="713250" y="1536275"/>
            <a:ext cx="24687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4"/>
          </p:nvPr>
        </p:nvSpPr>
        <p:spPr>
          <a:xfrm>
            <a:off x="713250" y="1973151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subTitle" idx="5"/>
          </p:nvPr>
        </p:nvSpPr>
        <p:spPr>
          <a:xfrm>
            <a:off x="5958741" y="1973176"/>
            <a:ext cx="2472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6"/>
          </p:nvPr>
        </p:nvSpPr>
        <p:spPr>
          <a:xfrm>
            <a:off x="709087" y="3535006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ubTitle" idx="7"/>
          </p:nvPr>
        </p:nvSpPr>
        <p:spPr>
          <a:xfrm>
            <a:off x="5965318" y="3098089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subTitle" idx="8"/>
          </p:nvPr>
        </p:nvSpPr>
        <p:spPr>
          <a:xfrm>
            <a:off x="5965275" y="3535013"/>
            <a:ext cx="24693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5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"/>
          <p:cNvGrpSpPr/>
          <p:nvPr/>
        </p:nvGrpSpPr>
        <p:grpSpPr>
          <a:xfrm>
            <a:off x="7121751" y="-526275"/>
            <a:ext cx="1737424" cy="1737425"/>
            <a:chOff x="5279626" y="2678000"/>
            <a:chExt cx="1737424" cy="1737425"/>
          </a:xfrm>
        </p:grpSpPr>
        <p:sp>
          <p:nvSpPr>
            <p:cNvPr id="241" name="Google Shape;241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4"/>
          <p:cNvSpPr/>
          <p:nvPr/>
        </p:nvSpPr>
        <p:spPr>
          <a:xfrm rot="2700000">
            <a:off x="5140223" y="-17119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 rot="2700000">
            <a:off x="8544832" y="14541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4"/>
          <p:cNvGrpSpPr/>
          <p:nvPr/>
        </p:nvGrpSpPr>
        <p:grpSpPr>
          <a:xfrm>
            <a:off x="1521943" y="4295734"/>
            <a:ext cx="1737424" cy="1737425"/>
            <a:chOff x="5279626" y="2678000"/>
            <a:chExt cx="1737424" cy="1737425"/>
          </a:xfrm>
        </p:grpSpPr>
        <p:sp>
          <p:nvSpPr>
            <p:cNvPr id="246" name="Google Shape;246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24"/>
          <p:cNvSpPr/>
          <p:nvPr/>
        </p:nvSpPr>
        <p:spPr>
          <a:xfrm rot="-2700000" flipH="1">
            <a:off x="-1371006" y="401813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 rot="-2700000" flipH="1">
            <a:off x="428520" y="2576425"/>
            <a:ext cx="123885" cy="28476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subTitle" idx="1"/>
          </p:nvPr>
        </p:nvSpPr>
        <p:spPr>
          <a:xfrm>
            <a:off x="917700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subTitle" idx="2"/>
          </p:nvPr>
        </p:nvSpPr>
        <p:spPr>
          <a:xfrm>
            <a:off x="918225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ubTitle" idx="3"/>
          </p:nvPr>
        </p:nvSpPr>
        <p:spPr>
          <a:xfrm>
            <a:off x="6100257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4"/>
          </p:nvPr>
        </p:nvSpPr>
        <p:spPr>
          <a:xfrm>
            <a:off x="350883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5"/>
          </p:nvPr>
        </p:nvSpPr>
        <p:spPr>
          <a:xfrm>
            <a:off x="610157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subTitle" idx="6"/>
          </p:nvPr>
        </p:nvSpPr>
        <p:spPr>
          <a:xfrm>
            <a:off x="3508834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7"/>
          </p:nvPr>
        </p:nvSpPr>
        <p:spPr>
          <a:xfrm>
            <a:off x="91759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subTitle" idx="8"/>
          </p:nvPr>
        </p:nvSpPr>
        <p:spPr>
          <a:xfrm>
            <a:off x="916087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9"/>
          </p:nvPr>
        </p:nvSpPr>
        <p:spPr>
          <a:xfrm>
            <a:off x="610094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13"/>
          </p:nvPr>
        </p:nvSpPr>
        <p:spPr>
          <a:xfrm>
            <a:off x="3508746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14"/>
          </p:nvPr>
        </p:nvSpPr>
        <p:spPr>
          <a:xfrm>
            <a:off x="6099424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ubTitle" idx="15"/>
          </p:nvPr>
        </p:nvSpPr>
        <p:spPr>
          <a:xfrm>
            <a:off x="3509513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5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 rot="2700000">
            <a:off x="6348348" y="-959627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27"/>
          <p:cNvGrpSpPr/>
          <p:nvPr/>
        </p:nvGrpSpPr>
        <p:grpSpPr>
          <a:xfrm>
            <a:off x="-548891" y="1547782"/>
            <a:ext cx="1737424" cy="1737425"/>
            <a:chOff x="5279626" y="2678000"/>
            <a:chExt cx="1737424" cy="1737425"/>
          </a:xfrm>
        </p:grpSpPr>
        <p:sp>
          <p:nvSpPr>
            <p:cNvPr id="299" name="Google Shape;299;p27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27"/>
          <p:cNvSpPr/>
          <p:nvPr/>
        </p:nvSpPr>
        <p:spPr>
          <a:xfrm rot="2700000">
            <a:off x="7687140" y="3242794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 rot="2700000">
            <a:off x="1082305" y="172306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 rot="2700000">
            <a:off x="-735812" y="3246448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 txBox="1">
            <a:spLocks noGrp="1"/>
          </p:cNvSpPr>
          <p:nvPr>
            <p:ph type="subTitle" idx="1"/>
          </p:nvPr>
        </p:nvSpPr>
        <p:spPr>
          <a:xfrm>
            <a:off x="1722450" y="3165950"/>
            <a:ext cx="5715300" cy="6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05" name="Google Shape;305;p27"/>
          <p:cNvSpPr txBox="1">
            <a:spLocks noGrp="1"/>
          </p:cNvSpPr>
          <p:nvPr>
            <p:ph type="title"/>
          </p:nvPr>
        </p:nvSpPr>
        <p:spPr>
          <a:xfrm>
            <a:off x="1722375" y="1445471"/>
            <a:ext cx="57153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3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/>
          <p:nvPr/>
        </p:nvSpPr>
        <p:spPr>
          <a:xfrm rot="2700000">
            <a:off x="7047390" y="-204856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31"/>
          <p:cNvGrpSpPr/>
          <p:nvPr/>
        </p:nvGrpSpPr>
        <p:grpSpPr>
          <a:xfrm>
            <a:off x="5334001" y="714687"/>
            <a:ext cx="1737424" cy="1737425"/>
            <a:chOff x="5279626" y="2678000"/>
            <a:chExt cx="1737424" cy="1737425"/>
          </a:xfrm>
        </p:grpSpPr>
        <p:sp>
          <p:nvSpPr>
            <p:cNvPr id="341" name="Google Shape;341;p31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31"/>
          <p:cNvSpPr/>
          <p:nvPr/>
        </p:nvSpPr>
        <p:spPr>
          <a:xfrm rot="2700000">
            <a:off x="8947963" y="9733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1"/>
          <p:cNvSpPr/>
          <p:nvPr/>
        </p:nvSpPr>
        <p:spPr>
          <a:xfrm rot="2700000">
            <a:off x="-436310" y="38655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1"/>
          <p:cNvSpPr/>
          <p:nvPr/>
        </p:nvSpPr>
        <p:spPr>
          <a:xfrm rot="2700000">
            <a:off x="-1788860" y="184721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1"/>
          <p:cNvSpPr txBox="1">
            <a:spLocks noGrp="1"/>
          </p:cNvSpPr>
          <p:nvPr>
            <p:ph type="body" idx="1"/>
          </p:nvPr>
        </p:nvSpPr>
        <p:spPr>
          <a:xfrm>
            <a:off x="1133475" y="2812175"/>
            <a:ext cx="32100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AutoNum type="alphaUcPeriod"/>
              <a:defRPr sz="1400"/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7" name="Google Shape;347;p31"/>
          <p:cNvSpPr txBox="1">
            <a:spLocks noGrp="1"/>
          </p:cNvSpPr>
          <p:nvPr>
            <p:ph type="title"/>
          </p:nvPr>
        </p:nvSpPr>
        <p:spPr>
          <a:xfrm>
            <a:off x="1133475" y="1728775"/>
            <a:ext cx="3210000" cy="99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7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33"/>
          <p:cNvGrpSpPr/>
          <p:nvPr/>
        </p:nvGrpSpPr>
        <p:grpSpPr>
          <a:xfrm>
            <a:off x="-395614" y="2831794"/>
            <a:ext cx="3224485" cy="3224314"/>
            <a:chOff x="5279626" y="2678000"/>
            <a:chExt cx="1737424" cy="1737425"/>
          </a:xfrm>
        </p:grpSpPr>
        <p:sp>
          <p:nvSpPr>
            <p:cNvPr id="360" name="Google Shape;360;p3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33"/>
          <p:cNvSpPr/>
          <p:nvPr/>
        </p:nvSpPr>
        <p:spPr>
          <a:xfrm rot="2700000">
            <a:off x="-1612210" y="162873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3"/>
          <p:cNvSpPr/>
          <p:nvPr/>
        </p:nvSpPr>
        <p:spPr>
          <a:xfrm rot="2700000">
            <a:off x="-639060" y="-790006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 rot="2700000">
            <a:off x="1251988" y="435830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/>
          <p:nvPr/>
        </p:nvSpPr>
        <p:spPr>
          <a:xfrm rot="2700000">
            <a:off x="1260210" y="109136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8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/>
          <p:nvPr/>
        </p:nvSpPr>
        <p:spPr>
          <a:xfrm rot="2700000">
            <a:off x="3432002" y="35925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34"/>
          <p:cNvGrpSpPr/>
          <p:nvPr/>
        </p:nvGrpSpPr>
        <p:grpSpPr>
          <a:xfrm>
            <a:off x="5660874" y="3166981"/>
            <a:ext cx="1737424" cy="1737425"/>
            <a:chOff x="5279626" y="2678000"/>
            <a:chExt cx="1737424" cy="1737425"/>
          </a:xfrm>
        </p:grpSpPr>
        <p:sp>
          <p:nvSpPr>
            <p:cNvPr id="369" name="Google Shape;369;p3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34"/>
          <p:cNvSpPr/>
          <p:nvPr/>
        </p:nvSpPr>
        <p:spPr>
          <a:xfrm rot="2700000">
            <a:off x="3489338" y="29020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/>
          <p:nvPr/>
        </p:nvSpPr>
        <p:spPr>
          <a:xfrm rot="2700000">
            <a:off x="1796616" y="4606823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rot="2700000">
            <a:off x="-426773" y="50373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rot="2700000">
            <a:off x="7111804" y="3848297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rot="2700000">
            <a:off x="307277" y="238079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9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/>
          <p:nvPr/>
        </p:nvSpPr>
        <p:spPr>
          <a:xfrm rot="2700000">
            <a:off x="5598714" y="1958255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5"/>
          <p:cNvSpPr/>
          <p:nvPr/>
        </p:nvSpPr>
        <p:spPr>
          <a:xfrm rot="2700000">
            <a:off x="6153216" y="-19320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5"/>
          <p:cNvGrpSpPr/>
          <p:nvPr/>
        </p:nvGrpSpPr>
        <p:grpSpPr>
          <a:xfrm>
            <a:off x="4928687" y="3926086"/>
            <a:ext cx="1737424" cy="1737425"/>
            <a:chOff x="5279626" y="2678000"/>
            <a:chExt cx="1737424" cy="1737425"/>
          </a:xfrm>
        </p:grpSpPr>
        <p:sp>
          <p:nvSpPr>
            <p:cNvPr id="380" name="Google Shape;380;p35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35"/>
          <p:cNvSpPr/>
          <p:nvPr/>
        </p:nvSpPr>
        <p:spPr>
          <a:xfrm rot="2700000">
            <a:off x="7311517" y="366144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5"/>
          <p:cNvSpPr/>
          <p:nvPr/>
        </p:nvSpPr>
        <p:spPr>
          <a:xfrm rot="2700000">
            <a:off x="5806642" y="1048337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5"/>
          <p:cNvSpPr/>
          <p:nvPr/>
        </p:nvSpPr>
        <p:spPr>
          <a:xfrm rot="2700000">
            <a:off x="4220120" y="3227304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2700000">
            <a:off x="1187915" y="143174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2700000">
            <a:off x="2149968" y="-96478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492157" y="11089"/>
            <a:ext cx="1737424" cy="1737425"/>
            <a:chOff x="5279626" y="2678000"/>
            <a:chExt cx="1737424" cy="1737425"/>
          </a:xfrm>
        </p:grpSpPr>
        <p:sp>
          <p:nvSpPr>
            <p:cNvPr id="21" name="Google Shape;21;p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3"/>
          <p:cNvGrpSpPr/>
          <p:nvPr/>
        </p:nvGrpSpPr>
        <p:grpSpPr>
          <a:xfrm>
            <a:off x="514351" y="3378275"/>
            <a:ext cx="1737424" cy="1737425"/>
            <a:chOff x="5279626" y="2678000"/>
            <a:chExt cx="1737424" cy="1737425"/>
          </a:xfrm>
        </p:grpSpPr>
        <p:sp>
          <p:nvSpPr>
            <p:cNvPr id="24" name="Google Shape;24;p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/>
          <p:nvPr/>
        </p:nvSpPr>
        <p:spPr>
          <a:xfrm rot="2700000">
            <a:off x="4041016" y="2388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2700000">
            <a:off x="-1455291" y="2159303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hasCustomPrompt="1"/>
          </p:nvPr>
        </p:nvSpPr>
        <p:spPr>
          <a:xfrm>
            <a:off x="1246875" y="2046000"/>
            <a:ext cx="2162100" cy="10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/>
          </p:nvPr>
        </p:nvSpPr>
        <p:spPr>
          <a:xfrm>
            <a:off x="4958575" y="1781188"/>
            <a:ext cx="3472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4958575" y="2621620"/>
            <a:ext cx="31767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2700000">
            <a:off x="5980027" y="-15511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6"/>
          <p:cNvGrpSpPr/>
          <p:nvPr/>
        </p:nvGrpSpPr>
        <p:grpSpPr>
          <a:xfrm>
            <a:off x="7733513" y="2835742"/>
            <a:ext cx="1737424" cy="1737425"/>
            <a:chOff x="5279626" y="2678000"/>
            <a:chExt cx="1737424" cy="1737425"/>
          </a:xfrm>
        </p:grpSpPr>
        <p:sp>
          <p:nvSpPr>
            <p:cNvPr id="51" name="Google Shape;51;p6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6"/>
          <p:cNvSpPr/>
          <p:nvPr/>
        </p:nvSpPr>
        <p:spPr>
          <a:xfrm rot="2700000">
            <a:off x="7672390" y="14538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2700000">
            <a:off x="9555900" y="135317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2700000">
            <a:off x="6520648" y="4278420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2700000">
            <a:off x="1876663" y="-636521"/>
            <a:ext cx="1228669" cy="12286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-844949" y="1578562"/>
            <a:ext cx="1737424" cy="1737425"/>
            <a:chOff x="5279626" y="2678000"/>
            <a:chExt cx="1737424" cy="1737425"/>
          </a:xfrm>
        </p:grpSpPr>
        <p:sp>
          <p:nvSpPr>
            <p:cNvPr id="60" name="Google Shape;60;p7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 rot="2700000">
            <a:off x="1506365" y="1329450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 rot="2700000">
            <a:off x="3419196" y="2514271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4572000" y="1540962"/>
            <a:ext cx="3858900" cy="27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572000" y="811062"/>
            <a:ext cx="3858900" cy="5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 rot="2700000">
            <a:off x="6162141" y="-141645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 rot="2700000">
            <a:off x="7329459" y="366279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rot="2700000">
            <a:off x="5636488" y="197715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713224" y="1724550"/>
            <a:ext cx="4239300" cy="132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713213" y="3125850"/>
            <a:ext cx="42393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3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>
            <a:off x="-690049" y="4348075"/>
            <a:ext cx="1737424" cy="1737425"/>
            <a:chOff x="5279626" y="2678000"/>
            <a:chExt cx="1737424" cy="1737425"/>
          </a:xfrm>
        </p:grpSpPr>
        <p:sp>
          <p:nvSpPr>
            <p:cNvPr id="102" name="Google Shape;102;p1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3"/>
          <p:cNvSpPr/>
          <p:nvPr/>
        </p:nvSpPr>
        <p:spPr>
          <a:xfrm rot="2700000">
            <a:off x="7977890" y="-180444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661486" y="1541050"/>
            <a:ext cx="2912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hasCustomPrompt="1"/>
          </p:nvPr>
        </p:nvSpPr>
        <p:spPr>
          <a:xfrm>
            <a:off x="890553" y="1835632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"/>
          </p:nvPr>
        </p:nvSpPr>
        <p:spPr>
          <a:xfrm>
            <a:off x="1661486" y="2056097"/>
            <a:ext cx="29127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3"/>
          </p:nvPr>
        </p:nvSpPr>
        <p:spPr>
          <a:xfrm>
            <a:off x="5520231" y="1541050"/>
            <a:ext cx="2912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4" hasCustomPrompt="1"/>
          </p:nvPr>
        </p:nvSpPr>
        <p:spPr>
          <a:xfrm>
            <a:off x="4749303" y="1835632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5"/>
          </p:nvPr>
        </p:nvSpPr>
        <p:spPr>
          <a:xfrm>
            <a:off x="5520231" y="2056096"/>
            <a:ext cx="29127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6"/>
          </p:nvPr>
        </p:nvSpPr>
        <p:spPr>
          <a:xfrm>
            <a:off x="1661486" y="3103078"/>
            <a:ext cx="2912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7" hasCustomPrompt="1"/>
          </p:nvPr>
        </p:nvSpPr>
        <p:spPr>
          <a:xfrm>
            <a:off x="890553" y="338824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661486" y="3618125"/>
            <a:ext cx="29127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5520231" y="3103078"/>
            <a:ext cx="2912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3" hasCustomPrompt="1"/>
          </p:nvPr>
        </p:nvSpPr>
        <p:spPr>
          <a:xfrm>
            <a:off x="4749303" y="338824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5520231" y="3618124"/>
            <a:ext cx="29127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0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/>
          <p:nvPr/>
        </p:nvSpPr>
        <p:spPr>
          <a:xfrm rot="-2700000" flipH="1">
            <a:off x="5621812" y="10739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 rot="-2700000" flipH="1">
            <a:off x="4659759" y="-1322562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4"/>
          <p:cNvGrpSpPr/>
          <p:nvPr/>
        </p:nvGrpSpPr>
        <p:grpSpPr>
          <a:xfrm flipH="1">
            <a:off x="6860141" y="-346686"/>
            <a:ext cx="1737424" cy="1737425"/>
            <a:chOff x="5279626" y="2678000"/>
            <a:chExt cx="1737424" cy="1737425"/>
          </a:xfrm>
        </p:grpSpPr>
        <p:sp>
          <p:nvSpPr>
            <p:cNvPr id="122" name="Google Shape;122;p1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4"/>
          <p:cNvGrpSpPr/>
          <p:nvPr/>
        </p:nvGrpSpPr>
        <p:grpSpPr>
          <a:xfrm flipH="1">
            <a:off x="6837947" y="3020500"/>
            <a:ext cx="1737424" cy="1737425"/>
            <a:chOff x="5279626" y="2678000"/>
            <a:chExt cx="1737424" cy="1737425"/>
          </a:xfrm>
        </p:grpSpPr>
        <p:sp>
          <p:nvSpPr>
            <p:cNvPr id="125" name="Google Shape;125;p1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4"/>
          <p:cNvSpPr/>
          <p:nvPr/>
        </p:nvSpPr>
        <p:spPr>
          <a:xfrm rot="-2700000" flipH="1">
            <a:off x="4911669" y="-118920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rot="-2700000" flipH="1">
            <a:off x="8265018" y="1801528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title" hasCustomPrompt="1"/>
          </p:nvPr>
        </p:nvSpPr>
        <p:spPr>
          <a:xfrm>
            <a:off x="5680747" y="1688225"/>
            <a:ext cx="2162100" cy="10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4"/>
          <p:cNvSpPr txBox="1">
            <a:spLocks noGrp="1"/>
          </p:cNvSpPr>
          <p:nvPr>
            <p:ph type="title" idx="2"/>
          </p:nvPr>
        </p:nvSpPr>
        <p:spPr>
          <a:xfrm>
            <a:off x="881875" y="1781175"/>
            <a:ext cx="3472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"/>
          </p:nvPr>
        </p:nvSpPr>
        <p:spPr>
          <a:xfrm>
            <a:off x="881875" y="2621608"/>
            <a:ext cx="31767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2" name="Google Shape;132;p14"/>
          <p:cNvSpPr/>
          <p:nvPr/>
        </p:nvSpPr>
        <p:spPr>
          <a:xfrm rot="-2700000" flipH="1">
            <a:off x="4397868" y="3203978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4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7" r:id="rId5"/>
    <p:sldLayoutId id="2147483658" r:id="rId6"/>
    <p:sldLayoutId id="2147483659" r:id="rId7"/>
    <p:sldLayoutId id="2147483660" r:id="rId8"/>
    <p:sldLayoutId id="2147483663" r:id="rId9"/>
    <p:sldLayoutId id="2147483664" r:id="rId10"/>
    <p:sldLayoutId id="2147483668" r:id="rId11"/>
    <p:sldLayoutId id="2147483670" r:id="rId12"/>
    <p:sldLayoutId id="2147483673" r:id="rId13"/>
    <p:sldLayoutId id="2147483677" r:id="rId14"/>
    <p:sldLayoutId id="2147483679" r:id="rId15"/>
    <p:sldLayoutId id="2147483680" r:id="rId16"/>
    <p:sldLayoutId id="214748368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>
            <a:spLocks noGrp="1"/>
          </p:cNvSpPr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hangingPunct="0">
              <a:lnSpc>
                <a:spcPct val="100000"/>
              </a:lnSpc>
              <a:spcAft>
                <a:spcPts val="1200"/>
              </a:spcAft>
            </a:pPr>
            <a:r>
              <a:rPr lang="en-US" sz="2800" b="1" dirty="0" err="1"/>
              <a:t>Xây</a:t>
            </a:r>
            <a:r>
              <a:rPr lang="en-US" sz="2800" b="1" dirty="0"/>
              <a:t> </a:t>
            </a:r>
            <a:r>
              <a:rPr lang="en-US" sz="2800" b="1" dirty="0" err="1"/>
              <a:t>dựng</a:t>
            </a:r>
            <a:r>
              <a:rPr lang="en-US" sz="2800" b="1" dirty="0"/>
              <a:t> </a:t>
            </a:r>
            <a:r>
              <a:rPr lang="en-US" sz="2800" b="1" dirty="0" err="1"/>
              <a:t>ứng</a:t>
            </a:r>
            <a:r>
              <a:rPr lang="en-US" sz="2800" b="1" dirty="0"/>
              <a:t> </a:t>
            </a:r>
            <a:r>
              <a:rPr lang="en-US" sz="2800" b="1" dirty="0" err="1"/>
              <a:t>dụng</a:t>
            </a:r>
            <a:r>
              <a:rPr lang="en-US" sz="2800" b="1" dirty="0"/>
              <a:t> chat multiple client </a:t>
            </a:r>
            <a:r>
              <a:rPr lang="en-US" sz="2800" b="1" dirty="0" err="1"/>
              <a:t>thông</a:t>
            </a:r>
            <a:r>
              <a:rPr lang="en-US" sz="2800" b="1" dirty="0"/>
              <a:t> qua server </a:t>
            </a:r>
            <a:r>
              <a:rPr lang="en-US" sz="2800" b="1" dirty="0" err="1"/>
              <a:t>với</a:t>
            </a:r>
            <a:r>
              <a:rPr lang="en-US" sz="2800" b="1" dirty="0"/>
              <a:t> socket </a:t>
            </a:r>
            <a:r>
              <a:rPr lang="en-US" sz="2800" b="1" dirty="0" err="1"/>
              <a:t>sử</a:t>
            </a:r>
            <a:r>
              <a:rPr lang="en-US" sz="2800" b="1" dirty="0"/>
              <a:t> </a:t>
            </a:r>
            <a:r>
              <a:rPr lang="en-US" sz="2800" b="1" dirty="0" err="1"/>
              <a:t>dụng</a:t>
            </a:r>
            <a:r>
              <a:rPr lang="en-US" sz="2800" b="1" dirty="0"/>
              <a:t> </a:t>
            </a:r>
            <a:r>
              <a:rPr lang="en-US" sz="2800" b="1" dirty="0" err="1"/>
              <a:t>giao</a:t>
            </a:r>
            <a:r>
              <a:rPr lang="en-US" sz="2800" b="1" dirty="0"/>
              <a:t> </a:t>
            </a:r>
            <a:r>
              <a:rPr lang="en-US" sz="2800" b="1" dirty="0" err="1"/>
              <a:t>thức</a:t>
            </a:r>
            <a:r>
              <a:rPr lang="en-US" sz="2800" b="1" dirty="0"/>
              <a:t> TCP</a:t>
            </a:r>
            <a:endParaRPr lang="en-US" sz="2800" dirty="0"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1"/>
          </p:nvPr>
        </p:nvSpPr>
        <p:spPr>
          <a:xfrm>
            <a:off x="609600" y="3050072"/>
            <a:ext cx="3401576" cy="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hangingPunct="0"/>
            <a:r>
              <a:rPr lang="en-US" b="1" dirty="0"/>
              <a:t>ĐỒ ÁN CHUYÊN NGÀNH</a:t>
            </a:r>
          </a:p>
          <a:p>
            <a:pPr hangingPunct="0"/>
            <a:r>
              <a:rPr lang="en-US" b="1" dirty="0"/>
              <a:t>MẠNG VÀ TRUYỀN THÔNG</a:t>
            </a:r>
          </a:p>
        </p:txBody>
      </p:sp>
      <p:sp>
        <p:nvSpPr>
          <p:cNvPr id="395" name="Google Shape;395;p38"/>
          <p:cNvSpPr/>
          <p:nvPr/>
        </p:nvSpPr>
        <p:spPr>
          <a:xfrm rot="5400000">
            <a:off x="1681925" y="1984942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6" name="Google Shape;396;p38"/>
          <p:cNvPicPr preferRelativeResize="0"/>
          <p:nvPr/>
        </p:nvPicPr>
        <p:blipFill rotWithShape="1">
          <a:blip r:embed="rId3">
            <a:alphaModFix/>
          </a:blip>
          <a:srcRect l="25078" t="885" r="9544" b="1771"/>
          <a:stretch/>
        </p:blipFill>
        <p:spPr>
          <a:xfrm>
            <a:off x="5939900" y="-45725"/>
            <a:ext cx="3812575" cy="3783275"/>
          </a:xfrm>
          <a:prstGeom prst="flowChartDecision">
            <a:avLst/>
          </a:prstGeom>
          <a:noFill/>
          <a:ln>
            <a:noFill/>
          </a:ln>
        </p:spPr>
      </p:pic>
      <p:pic>
        <p:nvPicPr>
          <p:cNvPr id="397" name="Google Shape;397;p38"/>
          <p:cNvPicPr preferRelativeResize="0"/>
          <p:nvPr/>
        </p:nvPicPr>
        <p:blipFill rotWithShape="1">
          <a:blip r:embed="rId4">
            <a:alphaModFix/>
          </a:blip>
          <a:srcRect l="16415" r="16415"/>
          <a:stretch/>
        </p:blipFill>
        <p:spPr>
          <a:xfrm>
            <a:off x="4396166" y="1925440"/>
            <a:ext cx="2922287" cy="2899831"/>
          </a:xfrm>
          <a:prstGeom prst="flowChartDecision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4849375" cy="4787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400" dirty="0"/>
              <a:t>Mô hình </a:t>
            </a:r>
            <a:r>
              <a:rPr lang="en" sz="3400" dirty="0" smtClean="0"/>
              <a:t>Client- server</a:t>
            </a:r>
            <a:endParaRPr sz="3400" dirty="0"/>
          </a:p>
        </p:txBody>
      </p:sp>
      <p:sp>
        <p:nvSpPr>
          <p:cNvPr id="486" name="Google Shape;486;p45"/>
          <p:cNvSpPr/>
          <p:nvPr/>
        </p:nvSpPr>
        <p:spPr>
          <a:xfrm rot="5400000">
            <a:off x="2873700" y="-3019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7" name="Google Shape;487;p45"/>
          <p:cNvPicPr preferRelativeResize="0"/>
          <p:nvPr/>
        </p:nvPicPr>
        <p:blipFill rotWithShape="1">
          <a:blip r:embed="rId3">
            <a:alphaModFix/>
          </a:blip>
          <a:srcRect t="-8862" b="29447"/>
          <a:stretch/>
        </p:blipFill>
        <p:spPr>
          <a:xfrm>
            <a:off x="6845938" y="-471450"/>
            <a:ext cx="3812575" cy="3783275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6" name="Google Shape;484;p45"/>
          <p:cNvSpPr txBox="1">
            <a:spLocks/>
          </p:cNvSpPr>
          <p:nvPr/>
        </p:nvSpPr>
        <p:spPr>
          <a:xfrm>
            <a:off x="838200" y="971550"/>
            <a:ext cx="423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None/>
            </a:pP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tỏa</a:t>
            </a:r>
            <a:r>
              <a:rPr lang="en-US" dirty="0"/>
              <a:t> (blocked):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tỏa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client </a:t>
            </a:r>
            <a:r>
              <a:rPr lang="en-US" dirty="0" err="1"/>
              <a:t>hoặc</a:t>
            </a:r>
            <a:r>
              <a:rPr lang="en-US" dirty="0"/>
              <a:t> server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(send),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(receive)</a:t>
            </a:r>
            <a:endParaRPr lang="vi-VN" dirty="0"/>
          </a:p>
        </p:txBody>
      </p:sp>
      <p:sp>
        <p:nvSpPr>
          <p:cNvPr id="8" name="Google Shape;484;p45"/>
          <p:cNvSpPr txBox="1">
            <a:spLocks/>
          </p:cNvSpPr>
          <p:nvPr/>
        </p:nvSpPr>
        <p:spPr>
          <a:xfrm>
            <a:off x="789900" y="3421650"/>
            <a:ext cx="423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None/>
            </a:pP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tỏa</a:t>
            </a:r>
            <a:r>
              <a:rPr lang="en-US" dirty="0"/>
              <a:t> (non-blocked)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client hay server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vi-VN" dirty="0"/>
          </a:p>
        </p:txBody>
      </p:sp>
      <p:grpSp>
        <p:nvGrpSpPr>
          <p:cNvPr id="10" name="Google Shape;8598;p83"/>
          <p:cNvGrpSpPr/>
          <p:nvPr/>
        </p:nvGrpSpPr>
        <p:grpSpPr>
          <a:xfrm>
            <a:off x="654777" y="2638659"/>
            <a:ext cx="1408444" cy="673166"/>
            <a:chOff x="712664" y="3693287"/>
            <a:chExt cx="1460738" cy="698160"/>
          </a:xfrm>
        </p:grpSpPr>
        <p:grpSp>
          <p:nvGrpSpPr>
            <p:cNvPr id="11" name="Google Shape;8599;p83"/>
            <p:cNvGrpSpPr/>
            <p:nvPr/>
          </p:nvGrpSpPr>
          <p:grpSpPr>
            <a:xfrm>
              <a:off x="1380079" y="4133090"/>
              <a:ext cx="234048" cy="258099"/>
              <a:chOff x="1380079" y="4133090"/>
              <a:chExt cx="234048" cy="258099"/>
            </a:xfrm>
          </p:grpSpPr>
          <p:sp>
            <p:nvSpPr>
              <p:cNvPr id="23" name="Google Shape;8600;p83"/>
              <p:cNvSpPr/>
              <p:nvPr/>
            </p:nvSpPr>
            <p:spPr>
              <a:xfrm>
                <a:off x="1380079" y="4323114"/>
                <a:ext cx="136140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27160" h="13581" extrusionOk="0">
                    <a:moveTo>
                      <a:pt x="13580" y="1"/>
                    </a:moveTo>
                    <a:cubicBezTo>
                      <a:pt x="6083" y="1"/>
                      <a:pt x="0" y="6077"/>
                      <a:pt x="0" y="13580"/>
                    </a:cubicBezTo>
                    <a:lnTo>
                      <a:pt x="27159" y="13580"/>
                    </a:lnTo>
                    <a:cubicBezTo>
                      <a:pt x="27159" y="6077"/>
                      <a:pt x="21083" y="1"/>
                      <a:pt x="135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601;p83"/>
              <p:cNvSpPr/>
              <p:nvPr/>
            </p:nvSpPr>
            <p:spPr>
              <a:xfrm>
                <a:off x="1432589" y="4133090"/>
                <a:ext cx="29529" cy="191793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38263" extrusionOk="0">
                    <a:moveTo>
                      <a:pt x="3276" y="0"/>
                    </a:moveTo>
                    <a:lnTo>
                      <a:pt x="0" y="38263"/>
                    </a:lnTo>
                    <a:lnTo>
                      <a:pt x="5890" y="38194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602;p83"/>
              <p:cNvSpPr/>
              <p:nvPr/>
            </p:nvSpPr>
            <p:spPr>
              <a:xfrm>
                <a:off x="1492085" y="4253278"/>
                <a:ext cx="122041" cy="92186"/>
              </a:xfrm>
              <a:custGeom>
                <a:avLst/>
                <a:gdLst/>
                <a:ahLst/>
                <a:cxnLst/>
                <a:rect l="l" t="t" r="r" b="b"/>
                <a:pathLst>
                  <a:path w="33574" h="25222" extrusionOk="0">
                    <a:moveTo>
                      <a:pt x="32291" y="1"/>
                    </a:moveTo>
                    <a:lnTo>
                      <a:pt x="1" y="23463"/>
                    </a:lnTo>
                    <a:lnTo>
                      <a:pt x="1277" y="25222"/>
                    </a:lnTo>
                    <a:lnTo>
                      <a:pt x="33574" y="1759"/>
                    </a:lnTo>
                    <a:lnTo>
                      <a:pt x="32291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8603;p83"/>
            <p:cNvGrpSpPr/>
            <p:nvPr/>
          </p:nvGrpSpPr>
          <p:grpSpPr>
            <a:xfrm>
              <a:off x="884610" y="3864082"/>
              <a:ext cx="1118566" cy="527275"/>
              <a:chOff x="890961" y="3865463"/>
              <a:chExt cx="1115221" cy="525698"/>
            </a:xfrm>
          </p:grpSpPr>
          <p:sp>
            <p:nvSpPr>
              <p:cNvPr id="20" name="Google Shape;8604;p83"/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avLst/>
                <a:gdLst/>
                <a:ahLst/>
                <a:cxnLst/>
                <a:rect l="l" t="t" r="r" b="b"/>
                <a:pathLst>
                  <a:path w="148183" h="64657" extrusionOk="0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605;p83"/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avLst/>
                <a:gdLst/>
                <a:ahLst/>
                <a:cxnLst/>
                <a:rect l="l" t="t" r="r" b="b"/>
                <a:pathLst>
                  <a:path w="70912" h="74043" extrusionOk="0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606;p83"/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avLst/>
                <a:gdLst/>
                <a:ahLst/>
                <a:cxnLst/>
                <a:rect l="l" t="t" r="r" b="b"/>
                <a:pathLst>
                  <a:path w="70651" h="73968" extrusionOk="0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8607;p83"/>
            <p:cNvGrpSpPr/>
            <p:nvPr/>
          </p:nvGrpSpPr>
          <p:grpSpPr>
            <a:xfrm>
              <a:off x="712664" y="3693287"/>
              <a:ext cx="1460738" cy="698160"/>
              <a:chOff x="712664" y="3693025"/>
              <a:chExt cx="1460738" cy="698160"/>
            </a:xfrm>
          </p:grpSpPr>
          <p:sp>
            <p:nvSpPr>
              <p:cNvPr id="14" name="Google Shape;8608;p83"/>
              <p:cNvSpPr/>
              <p:nvPr/>
            </p:nvSpPr>
            <p:spPr>
              <a:xfrm>
                <a:off x="1940752" y="4098034"/>
                <a:ext cx="232651" cy="293151"/>
              </a:xfrm>
              <a:custGeom>
                <a:avLst/>
                <a:gdLst/>
                <a:ahLst/>
                <a:cxnLst/>
                <a:rect l="l" t="t" r="r" b="b"/>
                <a:pathLst>
                  <a:path w="45484" h="57312" extrusionOk="0">
                    <a:moveTo>
                      <a:pt x="30704" y="0"/>
                    </a:moveTo>
                    <a:lnTo>
                      <a:pt x="0" y="13745"/>
                    </a:lnTo>
                    <a:cubicBezTo>
                      <a:pt x="6979" y="27270"/>
                      <a:pt x="11042" y="42111"/>
                      <a:pt x="11917" y="57311"/>
                    </a:cubicBezTo>
                    <a:lnTo>
                      <a:pt x="45484" y="57311"/>
                    </a:lnTo>
                    <a:cubicBezTo>
                      <a:pt x="44594" y="37118"/>
                      <a:pt x="39525" y="17683"/>
                      <a:pt x="307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609;p83"/>
              <p:cNvSpPr/>
              <p:nvPr/>
            </p:nvSpPr>
            <p:spPr>
              <a:xfrm>
                <a:off x="1736852" y="3804671"/>
                <a:ext cx="360950" cy="363671"/>
              </a:xfrm>
              <a:custGeom>
                <a:avLst/>
                <a:gdLst/>
                <a:ahLst/>
                <a:cxnLst/>
                <a:rect l="l" t="t" r="r" b="b"/>
                <a:pathLst>
                  <a:path w="70567" h="71099" extrusionOk="0">
                    <a:moveTo>
                      <a:pt x="18573" y="1"/>
                    </a:moveTo>
                    <a:lnTo>
                      <a:pt x="0" y="28008"/>
                    </a:lnTo>
                    <a:cubicBezTo>
                      <a:pt x="16938" y="38505"/>
                      <a:pt x="30711" y="53395"/>
                      <a:pt x="39863" y="71098"/>
                    </a:cubicBezTo>
                    <a:lnTo>
                      <a:pt x="70567" y="57353"/>
                    </a:lnTo>
                    <a:cubicBezTo>
                      <a:pt x="63753" y="43719"/>
                      <a:pt x="54712" y="31125"/>
                      <a:pt x="43629" y="20042"/>
                    </a:cubicBezTo>
                    <a:cubicBezTo>
                      <a:pt x="36049" y="12449"/>
                      <a:pt x="27642" y="5725"/>
                      <a:pt x="1857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610;p83"/>
              <p:cNvSpPr/>
              <p:nvPr/>
            </p:nvSpPr>
            <p:spPr>
              <a:xfrm>
                <a:off x="1443914" y="3693025"/>
                <a:ext cx="387937" cy="254911"/>
              </a:xfrm>
              <a:custGeom>
                <a:avLst/>
                <a:gdLst/>
                <a:ahLst/>
                <a:cxnLst/>
                <a:rect l="l" t="t" r="r" b="b"/>
                <a:pathLst>
                  <a:path w="75843" h="49836" extrusionOk="0">
                    <a:moveTo>
                      <a:pt x="0" y="0"/>
                    </a:moveTo>
                    <a:lnTo>
                      <a:pt x="0" y="33518"/>
                    </a:lnTo>
                    <a:cubicBezTo>
                      <a:pt x="20987" y="33552"/>
                      <a:pt x="40615" y="39518"/>
                      <a:pt x="57270" y="49835"/>
                    </a:cubicBezTo>
                    <a:lnTo>
                      <a:pt x="75843" y="21828"/>
                    </a:lnTo>
                    <a:cubicBezTo>
                      <a:pt x="53339" y="7641"/>
                      <a:pt x="27256" y="28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611;p83"/>
              <p:cNvSpPr/>
              <p:nvPr/>
            </p:nvSpPr>
            <p:spPr>
              <a:xfrm>
                <a:off x="1054844" y="3693025"/>
                <a:ext cx="389072" cy="254558"/>
              </a:xfrm>
              <a:custGeom>
                <a:avLst/>
                <a:gdLst/>
                <a:ahLst/>
                <a:cxnLst/>
                <a:rect l="l" t="t" r="r" b="b"/>
                <a:pathLst>
                  <a:path w="76065" h="49767" extrusionOk="0">
                    <a:moveTo>
                      <a:pt x="75892" y="0"/>
                    </a:moveTo>
                    <a:cubicBezTo>
                      <a:pt x="48629" y="0"/>
                      <a:pt x="22525" y="7579"/>
                      <a:pt x="1" y="21745"/>
                    </a:cubicBezTo>
                    <a:lnTo>
                      <a:pt x="18574" y="49766"/>
                    </a:lnTo>
                    <a:cubicBezTo>
                      <a:pt x="35250" y="39463"/>
                      <a:pt x="54898" y="33518"/>
                      <a:pt x="75892" y="33518"/>
                    </a:cubicBezTo>
                    <a:lnTo>
                      <a:pt x="76064" y="33518"/>
                    </a:lnTo>
                    <a:lnTo>
                      <a:pt x="7606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612;p83"/>
              <p:cNvSpPr/>
              <p:nvPr/>
            </p:nvSpPr>
            <p:spPr>
              <a:xfrm>
                <a:off x="788438" y="3804252"/>
                <a:ext cx="361411" cy="363809"/>
              </a:xfrm>
              <a:custGeom>
                <a:avLst/>
                <a:gdLst/>
                <a:ahLst/>
                <a:cxnLst/>
                <a:rect l="l" t="t" r="r" b="b"/>
                <a:pathLst>
                  <a:path w="70657" h="71126" extrusionOk="0">
                    <a:moveTo>
                      <a:pt x="52084" y="0"/>
                    </a:moveTo>
                    <a:cubicBezTo>
                      <a:pt x="42959" y="5745"/>
                      <a:pt x="34518" y="12490"/>
                      <a:pt x="26904" y="20124"/>
                    </a:cubicBezTo>
                    <a:cubicBezTo>
                      <a:pt x="15828" y="31194"/>
                      <a:pt x="6800" y="43759"/>
                      <a:pt x="0" y="57373"/>
                    </a:cubicBezTo>
                    <a:lnTo>
                      <a:pt x="30704" y="71125"/>
                    </a:lnTo>
                    <a:cubicBezTo>
                      <a:pt x="39870" y="53401"/>
                      <a:pt x="53677" y="38504"/>
                      <a:pt x="70657" y="28021"/>
                    </a:cubicBezTo>
                    <a:lnTo>
                      <a:pt x="5208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613;p83"/>
              <p:cNvSpPr/>
              <p:nvPr/>
            </p:nvSpPr>
            <p:spPr>
              <a:xfrm>
                <a:off x="712664" y="4097717"/>
                <a:ext cx="232830" cy="293432"/>
              </a:xfrm>
              <a:custGeom>
                <a:avLst/>
                <a:gdLst/>
                <a:ahLst/>
                <a:cxnLst/>
                <a:rect l="l" t="t" r="r" b="b"/>
                <a:pathLst>
                  <a:path w="45519" h="57367" extrusionOk="0">
                    <a:moveTo>
                      <a:pt x="14814" y="0"/>
                    </a:moveTo>
                    <a:cubicBezTo>
                      <a:pt x="5966" y="17697"/>
                      <a:pt x="890" y="37152"/>
                      <a:pt x="0" y="57366"/>
                    </a:cubicBezTo>
                    <a:lnTo>
                      <a:pt x="33566" y="57366"/>
                    </a:lnTo>
                    <a:cubicBezTo>
                      <a:pt x="34442" y="42152"/>
                      <a:pt x="38511" y="27283"/>
                      <a:pt x="45518" y="13745"/>
                    </a:cubicBezTo>
                    <a:lnTo>
                      <a:pt x="1481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8627;p83"/>
          <p:cNvGrpSpPr/>
          <p:nvPr/>
        </p:nvGrpSpPr>
        <p:grpSpPr>
          <a:xfrm>
            <a:off x="3761769" y="2550839"/>
            <a:ext cx="1324924" cy="678083"/>
            <a:chOff x="2413923" y="3711366"/>
            <a:chExt cx="1374117" cy="703260"/>
          </a:xfrm>
        </p:grpSpPr>
        <p:grpSp>
          <p:nvGrpSpPr>
            <p:cNvPr id="27" name="Google Shape;8628;p83"/>
            <p:cNvGrpSpPr/>
            <p:nvPr/>
          </p:nvGrpSpPr>
          <p:grpSpPr>
            <a:xfrm>
              <a:off x="2413923" y="3711366"/>
              <a:ext cx="1374117" cy="703260"/>
              <a:chOff x="2413923" y="3711366"/>
              <a:chExt cx="1374117" cy="703260"/>
            </a:xfrm>
          </p:grpSpPr>
          <p:sp>
            <p:nvSpPr>
              <p:cNvPr id="31" name="Google Shape;8629;p83"/>
              <p:cNvSpPr/>
              <p:nvPr/>
            </p:nvSpPr>
            <p:spPr>
              <a:xfrm>
                <a:off x="2484774" y="3827200"/>
                <a:ext cx="1231201" cy="587426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" name="Google Shape;8630;p83"/>
              <p:cNvGrpSpPr/>
              <p:nvPr/>
            </p:nvGrpSpPr>
            <p:grpSpPr>
              <a:xfrm>
                <a:off x="2600284" y="3808654"/>
                <a:ext cx="234506" cy="138009"/>
                <a:chOff x="2600284" y="3808654"/>
                <a:chExt cx="234506" cy="138009"/>
              </a:xfrm>
            </p:grpSpPr>
            <p:sp>
              <p:nvSpPr>
                <p:cNvPr id="45" name="Google Shape;8631;p83"/>
                <p:cNvSpPr/>
                <p:nvPr/>
              </p:nvSpPr>
              <p:spPr>
                <a:xfrm>
                  <a:off x="2767890" y="3879764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6" name="Google Shape;8632;p83"/>
                <p:cNvCxnSpPr/>
                <p:nvPr/>
              </p:nvCxnSpPr>
              <p:spPr>
                <a:xfrm rot="10800000">
                  <a:off x="2600284" y="3808654"/>
                  <a:ext cx="201000" cy="72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" name="Google Shape;8633;p83"/>
              <p:cNvGrpSpPr/>
              <p:nvPr/>
            </p:nvGrpSpPr>
            <p:grpSpPr>
              <a:xfrm>
                <a:off x="3359659" y="3805664"/>
                <a:ext cx="232294" cy="141000"/>
                <a:chOff x="3359659" y="3805664"/>
                <a:chExt cx="232294" cy="141000"/>
              </a:xfrm>
            </p:grpSpPr>
            <p:sp>
              <p:nvSpPr>
                <p:cNvPr id="43" name="Google Shape;8634;p83"/>
                <p:cNvSpPr/>
                <p:nvPr/>
              </p:nvSpPr>
              <p:spPr>
                <a:xfrm>
                  <a:off x="3359659" y="3879764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4" name="Google Shape;8635;p83"/>
                <p:cNvCxnSpPr/>
                <p:nvPr/>
              </p:nvCxnSpPr>
              <p:spPr>
                <a:xfrm rot="10800000" flipH="1">
                  <a:off x="3393053" y="3805664"/>
                  <a:ext cx="198900" cy="780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" name="Google Shape;8636;p83"/>
              <p:cNvGrpSpPr/>
              <p:nvPr/>
            </p:nvGrpSpPr>
            <p:grpSpPr>
              <a:xfrm>
                <a:off x="3067316" y="3711366"/>
                <a:ext cx="66900" cy="166809"/>
                <a:chOff x="3067316" y="3711366"/>
                <a:chExt cx="66900" cy="166809"/>
              </a:xfrm>
            </p:grpSpPr>
            <p:sp>
              <p:nvSpPr>
                <p:cNvPr id="41" name="Google Shape;8637;p83"/>
                <p:cNvSpPr/>
                <p:nvPr/>
              </p:nvSpPr>
              <p:spPr>
                <a:xfrm>
                  <a:off x="3067316" y="381127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2" name="Google Shape;8638;p83"/>
                <p:cNvCxnSpPr/>
                <p:nvPr/>
              </p:nvCxnSpPr>
              <p:spPr>
                <a:xfrm rot="-5400000">
                  <a:off x="3050460" y="3761616"/>
                  <a:ext cx="1011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" name="Google Shape;8639;p83"/>
              <p:cNvGrpSpPr/>
              <p:nvPr/>
            </p:nvGrpSpPr>
            <p:grpSpPr>
              <a:xfrm>
                <a:off x="2413923" y="4058666"/>
                <a:ext cx="224119" cy="66900"/>
                <a:chOff x="2413923" y="4058666"/>
                <a:chExt cx="224119" cy="66900"/>
              </a:xfrm>
            </p:grpSpPr>
            <p:sp>
              <p:nvSpPr>
                <p:cNvPr id="39" name="Google Shape;8640;p83"/>
                <p:cNvSpPr/>
                <p:nvPr/>
              </p:nvSpPr>
              <p:spPr>
                <a:xfrm>
                  <a:off x="2571142" y="405866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0" name="Google Shape;8641;p83"/>
                <p:cNvCxnSpPr/>
                <p:nvPr/>
              </p:nvCxnSpPr>
              <p:spPr>
                <a:xfrm flipH="1">
                  <a:off x="2413923" y="4092060"/>
                  <a:ext cx="1596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" name="Google Shape;8642;p83"/>
              <p:cNvGrpSpPr/>
              <p:nvPr/>
            </p:nvGrpSpPr>
            <p:grpSpPr>
              <a:xfrm>
                <a:off x="3564643" y="4058666"/>
                <a:ext cx="223397" cy="66900"/>
                <a:chOff x="3564643" y="4058666"/>
                <a:chExt cx="223397" cy="66900"/>
              </a:xfrm>
            </p:grpSpPr>
            <p:sp>
              <p:nvSpPr>
                <p:cNvPr id="37" name="Google Shape;8643;p83"/>
                <p:cNvSpPr/>
                <p:nvPr/>
              </p:nvSpPr>
              <p:spPr>
                <a:xfrm>
                  <a:off x="3564643" y="405866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" name="Google Shape;8644;p83"/>
                <p:cNvCxnSpPr/>
                <p:nvPr/>
              </p:nvCxnSpPr>
              <p:spPr>
                <a:xfrm>
                  <a:off x="3630240" y="4092060"/>
                  <a:ext cx="1578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8" name="Google Shape;8645;p83"/>
            <p:cNvGrpSpPr/>
            <p:nvPr/>
          </p:nvGrpSpPr>
          <p:grpSpPr>
            <a:xfrm>
              <a:off x="2633353" y="3965763"/>
              <a:ext cx="933975" cy="445687"/>
              <a:chOff x="2633353" y="3965763"/>
              <a:chExt cx="933975" cy="445687"/>
            </a:xfrm>
          </p:grpSpPr>
          <p:sp>
            <p:nvSpPr>
              <p:cNvPr id="29" name="Google Shape;8646;p83"/>
              <p:cNvSpPr/>
              <p:nvPr/>
            </p:nvSpPr>
            <p:spPr>
              <a:xfrm>
                <a:off x="2633353" y="3965763"/>
                <a:ext cx="933975" cy="445687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647;p83"/>
              <p:cNvSpPr/>
              <p:nvPr/>
            </p:nvSpPr>
            <p:spPr>
              <a:xfrm>
                <a:off x="2702006" y="4030399"/>
                <a:ext cx="798496" cy="381051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47"/>
          <p:cNvGrpSpPr/>
          <p:nvPr/>
        </p:nvGrpSpPr>
        <p:grpSpPr>
          <a:xfrm>
            <a:off x="152400" y="1942226"/>
            <a:ext cx="3097734" cy="2036988"/>
            <a:chOff x="235800" y="830650"/>
            <a:chExt cx="6978450" cy="4588844"/>
          </a:xfrm>
        </p:grpSpPr>
        <p:sp>
          <p:nvSpPr>
            <p:cNvPr id="504" name="Google Shape;504;p47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7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7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7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7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7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4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Socket trong C#</a:t>
            </a:r>
            <a:endParaRPr dirty="0"/>
          </a:p>
        </p:txBody>
      </p:sp>
      <p:sp>
        <p:nvSpPr>
          <p:cNvPr id="511" name="Google Shape;511;p47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7"/>
          <p:cNvSpPr txBox="1">
            <a:spLocks noGrp="1"/>
          </p:cNvSpPr>
          <p:nvPr>
            <p:ph type="subTitle" idx="4294967295"/>
          </p:nvPr>
        </p:nvSpPr>
        <p:spPr>
          <a:xfrm>
            <a:off x="3835695" y="1406925"/>
            <a:ext cx="29949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>
                <a:latin typeface="DM Serif Display"/>
                <a:ea typeface="DM Serif Display"/>
                <a:cs typeface="DM Serif Display"/>
                <a:sym typeface="DM Serif Display"/>
              </a:rPr>
              <a:t>Socket</a:t>
            </a:r>
            <a:endParaRPr sz="2600" dirty="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15" name="Google Shape;515;p47"/>
          <p:cNvSpPr txBox="1">
            <a:spLocks noGrp="1"/>
          </p:cNvSpPr>
          <p:nvPr>
            <p:ph type="subTitle" idx="4294967295"/>
          </p:nvPr>
        </p:nvSpPr>
        <p:spPr>
          <a:xfrm>
            <a:off x="3835694" y="1764075"/>
            <a:ext cx="4317706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 err="1"/>
              <a:t>G</a:t>
            </a:r>
            <a:r>
              <a:rPr lang="en-US" dirty="0" err="1" smtClean="0"/>
              <a:t>iao</a:t>
            </a:r>
            <a:r>
              <a:rPr lang="en-US" dirty="0" smtClean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internet</a:t>
            </a:r>
            <a:endParaRPr dirty="0"/>
          </a:p>
        </p:txBody>
      </p:sp>
      <p:sp>
        <p:nvSpPr>
          <p:cNvPr id="516" name="Google Shape;516;p47"/>
          <p:cNvSpPr txBox="1">
            <a:spLocks noGrp="1"/>
          </p:cNvSpPr>
          <p:nvPr>
            <p:ph type="subTitle" idx="4294967295"/>
          </p:nvPr>
        </p:nvSpPr>
        <p:spPr>
          <a:xfrm>
            <a:off x="3835696" y="2495550"/>
            <a:ext cx="4165304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 smtClean="0"/>
              <a:t>chiềuđể</a:t>
            </a:r>
            <a:r>
              <a:rPr lang="en-US" dirty="0" smtClean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2 process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chuyện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dirty="0"/>
          </a:p>
        </p:txBody>
      </p:sp>
      <p:sp>
        <p:nvSpPr>
          <p:cNvPr id="517" name="Google Shape;517;p47"/>
          <p:cNvSpPr txBox="1">
            <a:spLocks noGrp="1"/>
          </p:cNvSpPr>
          <p:nvPr>
            <p:ph type="subTitle" idx="4294967295"/>
          </p:nvPr>
        </p:nvSpPr>
        <p:spPr>
          <a:xfrm>
            <a:off x="3835696" y="3607600"/>
            <a:ext cx="3479504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G</a:t>
            </a:r>
            <a:r>
              <a:rPr lang="vi-VN" dirty="0" smtClean="0"/>
              <a:t>iúp </a:t>
            </a:r>
            <a:r>
              <a:rPr lang="vi-VN" dirty="0"/>
              <a:t>các tầng TCP hoặc TCP Layer định danh ứng dụng mà dữ liệu sẽ được gửi tới thông qua sự ràng buộc với một cổng port </a:t>
            </a:r>
            <a:endParaRPr dirty="0"/>
          </a:p>
        </p:txBody>
      </p:sp>
      <p:sp>
        <p:nvSpPr>
          <p:cNvPr id="518" name="Google Shape;518;p47"/>
          <p:cNvSpPr/>
          <p:nvPr/>
        </p:nvSpPr>
        <p:spPr>
          <a:xfrm>
            <a:off x="524996" y="2743200"/>
            <a:ext cx="374700" cy="37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9" name="Google Shape;519;p47"/>
          <p:cNvCxnSpPr>
            <a:stCxn id="518" idx="7"/>
            <a:endCxn id="512" idx="1"/>
          </p:cNvCxnSpPr>
          <p:nvPr/>
        </p:nvCxnSpPr>
        <p:spPr>
          <a:xfrm rot="-5400000">
            <a:off x="1738372" y="700624"/>
            <a:ext cx="1203900" cy="2991000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520" name="Google Shape;520;p47"/>
          <p:cNvSpPr/>
          <p:nvPr/>
        </p:nvSpPr>
        <p:spPr>
          <a:xfrm>
            <a:off x="677396" y="2895600"/>
            <a:ext cx="374700" cy="37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1" name="Google Shape;521;p47"/>
          <p:cNvCxnSpPr>
            <a:endCxn id="516" idx="1"/>
          </p:cNvCxnSpPr>
          <p:nvPr/>
        </p:nvCxnSpPr>
        <p:spPr>
          <a:xfrm>
            <a:off x="1677495" y="2648175"/>
            <a:ext cx="2158201" cy="6037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522" name="Google Shape;522;p47"/>
          <p:cNvSpPr/>
          <p:nvPr/>
        </p:nvSpPr>
        <p:spPr>
          <a:xfrm>
            <a:off x="2620496" y="3279613"/>
            <a:ext cx="374700" cy="37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3" name="Google Shape;523;p47"/>
          <p:cNvCxnSpPr>
            <a:stCxn id="522" idx="6"/>
          </p:cNvCxnSpPr>
          <p:nvPr/>
        </p:nvCxnSpPr>
        <p:spPr>
          <a:xfrm>
            <a:off x="2995196" y="3466963"/>
            <a:ext cx="840626" cy="55258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48"/>
          <p:cNvPicPr preferRelativeResize="0"/>
          <p:nvPr/>
        </p:nvPicPr>
        <p:blipFill rotWithShape="1">
          <a:blip r:embed="rId3">
            <a:alphaModFix/>
          </a:blip>
          <a:srcRect l="16415" r="16415"/>
          <a:stretch/>
        </p:blipFill>
        <p:spPr>
          <a:xfrm>
            <a:off x="2950797" y="1175045"/>
            <a:ext cx="3249372" cy="3224400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529" name="Google Shape;529;p48"/>
          <p:cNvSpPr/>
          <p:nvPr/>
        </p:nvSpPr>
        <p:spPr>
          <a:xfrm rot="2700000">
            <a:off x="5124419" y="1784355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8"/>
          <p:cNvSpPr/>
          <p:nvPr/>
        </p:nvSpPr>
        <p:spPr>
          <a:xfrm>
            <a:off x="3269475" y="1654588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8"/>
          <p:cNvSpPr/>
          <p:nvPr/>
        </p:nvSpPr>
        <p:spPr>
          <a:xfrm rot="2700000">
            <a:off x="3399231" y="178435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8"/>
          <p:cNvSpPr txBox="1">
            <a:spLocks noGrp="1"/>
          </p:cNvSpPr>
          <p:nvPr>
            <p:ph type="body" idx="4294967295"/>
          </p:nvPr>
        </p:nvSpPr>
        <p:spPr>
          <a:xfrm>
            <a:off x="228600" y="1733550"/>
            <a:ext cx="3040850" cy="65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1400" dirty="0"/>
              <a:t>K</a:t>
            </a:r>
            <a:r>
              <a:rPr lang="vi-VN" sz="1400" dirty="0" smtClean="0"/>
              <a:t>ết </a:t>
            </a:r>
            <a:r>
              <a:rPr lang="vi-VN" sz="1400" dirty="0"/>
              <a:t>nối giữa client và server thông qua TCP/IP và UDP để truyền và nhận giữ liệu qua Internet</a:t>
            </a:r>
            <a:endParaRPr sz="1400" dirty="0"/>
          </a:p>
        </p:txBody>
      </p:sp>
      <p:sp>
        <p:nvSpPr>
          <p:cNvPr id="533" name="Google Shape;533;p48"/>
          <p:cNvSpPr txBox="1">
            <a:spLocks noGrp="1"/>
          </p:cNvSpPr>
          <p:nvPr>
            <p:ph type="body" idx="4294967295"/>
          </p:nvPr>
        </p:nvSpPr>
        <p:spPr>
          <a:xfrm>
            <a:off x="257293" y="3207188"/>
            <a:ext cx="2436557" cy="65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vi-VN" dirty="0"/>
              <a:t>2 ứng dụng có thể nằm cùng trên một máy hoặc 2 máy khác nhau</a:t>
            </a:r>
            <a:endParaRPr dirty="0"/>
          </a:p>
        </p:txBody>
      </p:sp>
      <p:sp>
        <p:nvSpPr>
          <p:cNvPr id="534" name="Google Shape;534;p48"/>
          <p:cNvSpPr txBox="1">
            <a:spLocks noGrp="1"/>
          </p:cNvSpPr>
          <p:nvPr>
            <p:ph type="body" idx="4294967295"/>
          </p:nvPr>
        </p:nvSpPr>
        <p:spPr>
          <a:xfrm>
            <a:off x="6019800" y="1885950"/>
            <a:ext cx="2791431" cy="65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vi-VN" dirty="0"/>
              <a:t>2 ứng dụng cần truyền thông tin phải đáp ứng điều kiện sau thì socket mới có thể hoạt động</a:t>
            </a:r>
            <a:endParaRPr dirty="0"/>
          </a:p>
        </p:txBody>
      </p:sp>
      <p:sp>
        <p:nvSpPr>
          <p:cNvPr id="535" name="Google Shape;535;p48"/>
          <p:cNvSpPr txBox="1">
            <a:spLocks noGrp="1"/>
          </p:cNvSpPr>
          <p:nvPr>
            <p:ph type="body" idx="4294967295"/>
          </p:nvPr>
        </p:nvSpPr>
        <p:spPr>
          <a:xfrm>
            <a:off x="6277671" y="3207187"/>
            <a:ext cx="2593925" cy="65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vi-VN" dirty="0"/>
              <a:t>Trong trường hợp 2 ứng dụng cùng nằm trên một máy, số hiệu cổng không được trùng nhau</a:t>
            </a:r>
            <a:endParaRPr dirty="0"/>
          </a:p>
        </p:txBody>
      </p:sp>
      <p:sp>
        <p:nvSpPr>
          <p:cNvPr id="540" name="Google Shape;540;p48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Cơ chế hoạt động của Socket</a:t>
            </a:r>
            <a:endParaRPr dirty="0"/>
          </a:p>
        </p:txBody>
      </p:sp>
      <p:sp>
        <p:nvSpPr>
          <p:cNvPr id="541" name="Google Shape;541;p48"/>
          <p:cNvSpPr/>
          <p:nvPr/>
        </p:nvSpPr>
        <p:spPr>
          <a:xfrm rot="2700000">
            <a:off x="5124406" y="3336980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8"/>
          <p:cNvSpPr/>
          <p:nvPr/>
        </p:nvSpPr>
        <p:spPr>
          <a:xfrm rot="2700000">
            <a:off x="3399231" y="333698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8"/>
          <p:cNvSpPr txBox="1">
            <a:spLocks noGrp="1"/>
          </p:cNvSpPr>
          <p:nvPr>
            <p:ph type="title" idx="4294967295"/>
          </p:nvPr>
        </p:nvSpPr>
        <p:spPr>
          <a:xfrm>
            <a:off x="3414678" y="1835632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544" name="Google Shape;544;p48"/>
          <p:cNvSpPr txBox="1">
            <a:spLocks noGrp="1"/>
          </p:cNvSpPr>
          <p:nvPr>
            <p:ph type="title" idx="4294967295"/>
          </p:nvPr>
        </p:nvSpPr>
        <p:spPr>
          <a:xfrm>
            <a:off x="5139828" y="1835632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545" name="Google Shape;545;p48"/>
          <p:cNvSpPr txBox="1">
            <a:spLocks noGrp="1"/>
          </p:cNvSpPr>
          <p:nvPr>
            <p:ph type="title" idx="4294967295"/>
          </p:nvPr>
        </p:nvSpPr>
        <p:spPr>
          <a:xfrm>
            <a:off x="3414678" y="338824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546" name="Google Shape;546;p48"/>
          <p:cNvSpPr txBox="1">
            <a:spLocks noGrp="1"/>
          </p:cNvSpPr>
          <p:nvPr>
            <p:ph type="title" idx="4294967295"/>
          </p:nvPr>
        </p:nvSpPr>
        <p:spPr>
          <a:xfrm>
            <a:off x="5139828" y="338824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endParaRPr sz="3000"/>
          </a:p>
        </p:txBody>
      </p:sp>
      <p:cxnSp>
        <p:nvCxnSpPr>
          <p:cNvPr id="547" name="Google Shape;547;p48"/>
          <p:cNvCxnSpPr>
            <a:stCxn id="530" idx="0"/>
          </p:cNvCxnSpPr>
          <p:nvPr/>
        </p:nvCxnSpPr>
        <p:spPr>
          <a:xfrm rot="5400000">
            <a:off x="2822625" y="769738"/>
            <a:ext cx="5100" cy="1774800"/>
          </a:xfrm>
          <a:prstGeom prst="bentConnector3">
            <a:avLst>
              <a:gd name="adj1" fmla="val -4669118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48"/>
          <p:cNvCxnSpPr>
            <a:stCxn id="549" idx="0"/>
          </p:cNvCxnSpPr>
          <p:nvPr/>
        </p:nvCxnSpPr>
        <p:spPr>
          <a:xfrm rot="-5400000" flipH="1">
            <a:off x="6324075" y="768213"/>
            <a:ext cx="2700" cy="1775400"/>
          </a:xfrm>
          <a:prstGeom prst="bentConnector3">
            <a:avLst>
              <a:gd name="adj1" fmla="val -8819444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48"/>
          <p:cNvCxnSpPr>
            <a:stCxn id="551" idx="4"/>
            <a:endCxn id="535" idx="2"/>
          </p:cNvCxnSpPr>
          <p:nvPr/>
        </p:nvCxnSpPr>
        <p:spPr>
          <a:xfrm rot="5400000" flipH="1" flipV="1">
            <a:off x="6389641" y="2908396"/>
            <a:ext cx="233101" cy="2136884"/>
          </a:xfrm>
          <a:prstGeom prst="bentConnector3">
            <a:avLst>
              <a:gd name="adj1" fmla="val -98069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48"/>
          <p:cNvCxnSpPr>
            <a:stCxn id="553" idx="4"/>
            <a:endCxn id="533" idx="2"/>
          </p:cNvCxnSpPr>
          <p:nvPr/>
        </p:nvCxnSpPr>
        <p:spPr>
          <a:xfrm rot="5400000" flipH="1">
            <a:off x="2477511" y="2858349"/>
            <a:ext cx="233100" cy="2236978"/>
          </a:xfrm>
          <a:prstGeom prst="bentConnector3">
            <a:avLst>
              <a:gd name="adj1" fmla="val -98069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9" name="Google Shape;549;p48"/>
          <p:cNvSpPr/>
          <p:nvPr/>
        </p:nvSpPr>
        <p:spPr>
          <a:xfrm>
            <a:off x="4994625" y="1654563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8"/>
          <p:cNvSpPr/>
          <p:nvPr/>
        </p:nvSpPr>
        <p:spPr>
          <a:xfrm>
            <a:off x="3269450" y="3207188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8"/>
          <p:cNvSpPr/>
          <p:nvPr/>
        </p:nvSpPr>
        <p:spPr>
          <a:xfrm>
            <a:off x="4994650" y="3207188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8"/>
          <p:cNvSpPr/>
          <p:nvPr/>
        </p:nvSpPr>
        <p:spPr>
          <a:xfrm rot="5400000">
            <a:off x="1681950" y="-2257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5486400" cy="4787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400" dirty="0"/>
              <a:t>Mô hình </a:t>
            </a:r>
            <a:r>
              <a:rPr lang="en" sz="3400" dirty="0" smtClean="0"/>
              <a:t>truyền tin socket</a:t>
            </a:r>
            <a:endParaRPr sz="3400" dirty="0"/>
          </a:p>
        </p:txBody>
      </p:sp>
      <p:sp>
        <p:nvSpPr>
          <p:cNvPr id="486" name="Google Shape;486;p45"/>
          <p:cNvSpPr/>
          <p:nvPr/>
        </p:nvSpPr>
        <p:spPr>
          <a:xfrm rot="5400000">
            <a:off x="2873700" y="-3019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7" name="Google Shape;487;p45"/>
          <p:cNvPicPr preferRelativeResize="0"/>
          <p:nvPr/>
        </p:nvPicPr>
        <p:blipFill rotWithShape="1">
          <a:blip r:embed="rId3">
            <a:alphaModFix/>
          </a:blip>
          <a:srcRect t="-8862" b="29447"/>
          <a:stretch/>
        </p:blipFill>
        <p:spPr>
          <a:xfrm>
            <a:off x="6845938" y="-471450"/>
            <a:ext cx="3812575" cy="3783275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6" name="Google Shape;484;p45"/>
          <p:cNvSpPr txBox="1">
            <a:spLocks/>
          </p:cNvSpPr>
          <p:nvPr/>
        </p:nvSpPr>
        <p:spPr>
          <a:xfrm>
            <a:off x="838200" y="819150"/>
            <a:ext cx="423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tream </a:t>
            </a:r>
            <a:r>
              <a:rPr lang="en-US" dirty="0"/>
              <a:t>socket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server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socket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nối</a:t>
            </a:r>
            <a:endParaRPr lang="vi-VN" dirty="0"/>
          </a:p>
        </p:txBody>
      </p:sp>
      <p:pic>
        <p:nvPicPr>
          <p:cNvPr id="47" name="Picture 46" descr="Socket là gì? WebSocket là gì? Hiểu hơn về Websocket | TopDev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62" y="2028975"/>
            <a:ext cx="3909675" cy="25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6;p45"/>
          <p:cNvSpPr/>
          <p:nvPr/>
        </p:nvSpPr>
        <p:spPr>
          <a:xfrm rot="5400000">
            <a:off x="2861259" y="38128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202;p79"/>
          <p:cNvSpPr/>
          <p:nvPr/>
        </p:nvSpPr>
        <p:spPr>
          <a:xfrm>
            <a:off x="3358731" y="1739936"/>
            <a:ext cx="148084" cy="16298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204;p79"/>
          <p:cNvSpPr/>
          <p:nvPr/>
        </p:nvSpPr>
        <p:spPr>
          <a:xfrm>
            <a:off x="2428158" y="1755766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1213;p79"/>
          <p:cNvGrpSpPr/>
          <p:nvPr/>
        </p:nvGrpSpPr>
        <p:grpSpPr>
          <a:xfrm>
            <a:off x="2758906" y="1749525"/>
            <a:ext cx="136394" cy="143810"/>
            <a:chOff x="4854075" y="2527625"/>
            <a:chExt cx="56000" cy="59050"/>
          </a:xfrm>
        </p:grpSpPr>
        <p:sp>
          <p:nvSpPr>
            <p:cNvPr id="52" name="Google Shape;1214;p79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15;p79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253;p79"/>
          <p:cNvGrpSpPr/>
          <p:nvPr/>
        </p:nvGrpSpPr>
        <p:grpSpPr>
          <a:xfrm>
            <a:off x="3026724" y="1733550"/>
            <a:ext cx="212497" cy="175761"/>
            <a:chOff x="4943575" y="2516350"/>
            <a:chExt cx="98675" cy="81700"/>
          </a:xfrm>
        </p:grpSpPr>
        <p:sp>
          <p:nvSpPr>
            <p:cNvPr id="55" name="Google Shape;1254;p79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55;p79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56;p79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57;p79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58;p79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59;p79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60;p79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61;p79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62;p79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63;p79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64;p79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65;p79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66;p79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67;p79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68;p79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69;p79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70;p79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71;p79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72;p79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73;p79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74;p79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75;p79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76;p79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77;p79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78;p79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79;p79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80;p79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81;p79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82;p79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83;p79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84;p79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85;p79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86;p79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87;p79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88;p79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89;p79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90;p79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91;p79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92;p79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93;p79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94;p79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95;p79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96;p79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97;p79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98;p79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99;p79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00;p79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01;p79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02;p79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03;p79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04;p79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05;p79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06;p79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07;p79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08;p79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09;p79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10;p79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11;p79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12;p79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13;p79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14;p79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15;p79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16;p79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17;p79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18;p79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19;p79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20;p79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21;p79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22;p79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23;p79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24;p79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25;p79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26;p79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27;p79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28;p79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29;p79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30;p79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31;p79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96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"/>
          <p:cNvSpPr txBox="1">
            <a:spLocks noGrp="1"/>
          </p:cNvSpPr>
          <p:nvPr>
            <p:ph type="title" idx="2"/>
          </p:nvPr>
        </p:nvSpPr>
        <p:spPr>
          <a:xfrm>
            <a:off x="533400" y="1778952"/>
            <a:ext cx="3472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Phân tích và thiết kế hệ thống</a:t>
            </a:r>
            <a:endParaRPr dirty="0"/>
          </a:p>
        </p:txBody>
      </p:sp>
      <p:sp>
        <p:nvSpPr>
          <p:cNvPr id="561" name="Google Shape;561;p49"/>
          <p:cNvSpPr txBox="1">
            <a:spLocks noGrp="1"/>
          </p:cNvSpPr>
          <p:nvPr>
            <p:ph type="title"/>
          </p:nvPr>
        </p:nvSpPr>
        <p:spPr>
          <a:xfrm>
            <a:off x="5680747" y="1688225"/>
            <a:ext cx="2162100" cy="10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62" name="Google Shape;562;p49"/>
          <p:cNvSpPr/>
          <p:nvPr/>
        </p:nvSpPr>
        <p:spPr>
          <a:xfrm rot="5400000">
            <a:off x="2112175" y="23980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4"/>
          <p:cNvSpPr txBox="1">
            <a:spLocks noGrp="1"/>
          </p:cNvSpPr>
          <p:nvPr>
            <p:ph type="title"/>
          </p:nvPr>
        </p:nvSpPr>
        <p:spPr>
          <a:xfrm>
            <a:off x="1752600" y="57150"/>
            <a:ext cx="5715300" cy="16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Phân tích và thiết kế hướng đối tượng</a:t>
            </a:r>
            <a:endParaRPr sz="4000" dirty="0"/>
          </a:p>
        </p:txBody>
      </p:sp>
      <p:sp>
        <p:nvSpPr>
          <p:cNvPr id="820" name="Google Shape;820;p64"/>
          <p:cNvSpPr txBox="1">
            <a:spLocks noGrp="1"/>
          </p:cNvSpPr>
          <p:nvPr>
            <p:ph type="subTitle" idx="1"/>
          </p:nvPr>
        </p:nvSpPr>
        <p:spPr>
          <a:xfrm>
            <a:off x="1600200" y="4406122"/>
            <a:ext cx="5715300" cy="6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Sơ đồ usecase</a:t>
            </a:r>
            <a:endParaRPr dirty="0"/>
          </a:p>
        </p:txBody>
      </p:sp>
      <p:sp>
        <p:nvSpPr>
          <p:cNvPr id="821" name="Google Shape;821;p64"/>
          <p:cNvSpPr/>
          <p:nvPr/>
        </p:nvSpPr>
        <p:spPr>
          <a:xfrm rot="5400000">
            <a:off x="4671698" y="60651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1885950"/>
            <a:ext cx="4222750" cy="25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4"/>
          <p:cNvSpPr txBox="1">
            <a:spLocks noGrp="1"/>
          </p:cNvSpPr>
          <p:nvPr>
            <p:ph type="title"/>
          </p:nvPr>
        </p:nvSpPr>
        <p:spPr>
          <a:xfrm>
            <a:off x="1752600" y="57150"/>
            <a:ext cx="5715300" cy="16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Phân tích và thiết kế hướng đối tượng</a:t>
            </a:r>
            <a:endParaRPr sz="4000" dirty="0"/>
          </a:p>
        </p:txBody>
      </p:sp>
      <p:sp>
        <p:nvSpPr>
          <p:cNvPr id="820" name="Google Shape;820;p64"/>
          <p:cNvSpPr txBox="1">
            <a:spLocks noGrp="1"/>
          </p:cNvSpPr>
          <p:nvPr>
            <p:ph type="subTitle" idx="1"/>
          </p:nvPr>
        </p:nvSpPr>
        <p:spPr>
          <a:xfrm>
            <a:off x="1600200" y="4521450"/>
            <a:ext cx="5715300" cy="6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Sơ đồ lớp</a:t>
            </a:r>
            <a:endParaRPr dirty="0"/>
          </a:p>
        </p:txBody>
      </p:sp>
      <p:sp>
        <p:nvSpPr>
          <p:cNvPr id="821" name="Google Shape;821;p64"/>
          <p:cNvSpPr/>
          <p:nvPr/>
        </p:nvSpPr>
        <p:spPr>
          <a:xfrm rot="5400000">
            <a:off x="4671698" y="60651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885949"/>
            <a:ext cx="5200650" cy="2711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51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4"/>
          <p:cNvSpPr txBox="1">
            <a:spLocks noGrp="1"/>
          </p:cNvSpPr>
          <p:nvPr>
            <p:ph type="title"/>
          </p:nvPr>
        </p:nvSpPr>
        <p:spPr>
          <a:xfrm>
            <a:off x="1752600" y="57150"/>
            <a:ext cx="5715300" cy="16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Phân tích và thiết kế hướng đối tượng</a:t>
            </a:r>
            <a:endParaRPr sz="4000" dirty="0"/>
          </a:p>
        </p:txBody>
      </p:sp>
      <p:sp>
        <p:nvSpPr>
          <p:cNvPr id="820" name="Google Shape;820;p64"/>
          <p:cNvSpPr txBox="1">
            <a:spLocks noGrp="1"/>
          </p:cNvSpPr>
          <p:nvPr>
            <p:ph type="subTitle" idx="1"/>
          </p:nvPr>
        </p:nvSpPr>
        <p:spPr>
          <a:xfrm>
            <a:off x="1600200" y="4521450"/>
            <a:ext cx="5715300" cy="6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Cơ sở dữ liệu</a:t>
            </a:r>
            <a:endParaRPr dirty="0"/>
          </a:p>
        </p:txBody>
      </p:sp>
      <p:sp>
        <p:nvSpPr>
          <p:cNvPr id="821" name="Google Shape;821;p64"/>
          <p:cNvSpPr/>
          <p:nvPr/>
        </p:nvSpPr>
        <p:spPr>
          <a:xfrm rot="5400000">
            <a:off x="4671698" y="60651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93303" y="1778259"/>
            <a:ext cx="499999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8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4"/>
          <p:cNvSpPr txBox="1">
            <a:spLocks noGrp="1"/>
          </p:cNvSpPr>
          <p:nvPr>
            <p:ph type="title"/>
          </p:nvPr>
        </p:nvSpPr>
        <p:spPr>
          <a:xfrm>
            <a:off x="1219200" y="57150"/>
            <a:ext cx="7239000" cy="16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Phân tích và thiết kế hướng đối tượng</a:t>
            </a:r>
            <a:endParaRPr sz="4000" dirty="0"/>
          </a:p>
        </p:txBody>
      </p:sp>
      <p:sp>
        <p:nvSpPr>
          <p:cNvPr id="820" name="Google Shape;820;p64"/>
          <p:cNvSpPr txBox="1">
            <a:spLocks noGrp="1"/>
          </p:cNvSpPr>
          <p:nvPr>
            <p:ph type="subTitle" idx="1"/>
          </p:nvPr>
        </p:nvSpPr>
        <p:spPr>
          <a:xfrm>
            <a:off x="1752300" y="4521450"/>
            <a:ext cx="5715300" cy="6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Sơ đồ hoạt động</a:t>
            </a:r>
            <a:endParaRPr dirty="0"/>
          </a:p>
        </p:txBody>
      </p:sp>
      <p:sp>
        <p:nvSpPr>
          <p:cNvPr id="821" name="Google Shape;821;p64"/>
          <p:cNvSpPr/>
          <p:nvPr/>
        </p:nvSpPr>
        <p:spPr>
          <a:xfrm rot="5400000">
            <a:off x="4848980" y="56919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973" y="1657350"/>
            <a:ext cx="3676650" cy="28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5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4"/>
          <p:cNvSpPr txBox="1">
            <a:spLocks noGrp="1"/>
          </p:cNvSpPr>
          <p:nvPr>
            <p:ph type="title"/>
          </p:nvPr>
        </p:nvSpPr>
        <p:spPr>
          <a:xfrm>
            <a:off x="1219200" y="57150"/>
            <a:ext cx="7239000" cy="16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Phân tích và thiết kế hướng đối tượng</a:t>
            </a:r>
            <a:endParaRPr sz="4000" dirty="0"/>
          </a:p>
        </p:txBody>
      </p:sp>
      <p:sp>
        <p:nvSpPr>
          <p:cNvPr id="820" name="Google Shape;820;p64"/>
          <p:cNvSpPr txBox="1">
            <a:spLocks noGrp="1"/>
          </p:cNvSpPr>
          <p:nvPr>
            <p:ph type="subTitle" idx="1"/>
          </p:nvPr>
        </p:nvSpPr>
        <p:spPr>
          <a:xfrm>
            <a:off x="1752300" y="4521450"/>
            <a:ext cx="5715300" cy="6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Sơ đồ tuần tự</a:t>
            </a:r>
            <a:endParaRPr dirty="0"/>
          </a:p>
        </p:txBody>
      </p:sp>
      <p:sp>
        <p:nvSpPr>
          <p:cNvPr id="821" name="Google Shape;821;p64"/>
          <p:cNvSpPr/>
          <p:nvPr/>
        </p:nvSpPr>
        <p:spPr>
          <a:xfrm rot="5400000">
            <a:off x="4848980" y="56919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33550"/>
            <a:ext cx="4419600" cy="280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23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>
            <a:spLocks noGrp="1"/>
          </p:cNvSpPr>
          <p:nvPr>
            <p:ph type="title"/>
          </p:nvPr>
        </p:nvSpPr>
        <p:spPr>
          <a:xfrm>
            <a:off x="4419600" y="742950"/>
            <a:ext cx="3858900" cy="5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 err="1" smtClean="0"/>
              <a:t>Giảng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hướng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dẫn</a:t>
            </a:r>
            <a:r>
              <a:rPr lang="en-US" sz="2400" b="1" dirty="0" smtClean="0"/>
              <a:t>: </a:t>
            </a:r>
            <a:r>
              <a:rPr lang="vi-VN" sz="2400" b="1" dirty="0"/>
              <a:t>ThS. Nguyễn Văn Nguyên</a:t>
            </a:r>
            <a:r>
              <a:rPr lang="vi-VN" sz="2400" dirty="0"/>
              <a:t/>
            </a:r>
            <a:br>
              <a:rPr lang="vi-VN" sz="2400" dirty="0"/>
            </a:br>
            <a:endParaRPr sz="2400" dirty="0"/>
          </a:p>
        </p:txBody>
      </p:sp>
      <p:sp>
        <p:nvSpPr>
          <p:cNvPr id="442" name="Google Shape;442;p42"/>
          <p:cNvSpPr txBox="1">
            <a:spLocks noGrp="1"/>
          </p:cNvSpPr>
          <p:nvPr>
            <p:ph type="subTitle" idx="1"/>
          </p:nvPr>
        </p:nvSpPr>
        <p:spPr>
          <a:xfrm>
            <a:off x="4724400" y="2190750"/>
            <a:ext cx="3858900" cy="12593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endParaRPr lang="en-US" b="1" dirty="0" smtClean="0"/>
          </a:p>
          <a:p>
            <a:pPr marL="0" lvl="0" indent="0">
              <a:lnSpc>
                <a:spcPct val="150000"/>
              </a:lnSpc>
              <a:buNone/>
            </a:pPr>
            <a:endParaRPr lang="en-US" b="1" dirty="0"/>
          </a:p>
          <a:p>
            <a:pPr marL="0" lvl="0" indent="0">
              <a:lnSpc>
                <a:spcPct val="150000"/>
              </a:lnSpc>
              <a:buNone/>
            </a:pPr>
            <a:endParaRPr lang="en-US" b="1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b="1" dirty="0" smtClean="0"/>
              <a:t>SINH </a:t>
            </a:r>
            <a:r>
              <a:rPr lang="en-US" b="1" dirty="0"/>
              <a:t>VIÊN THỰC </a:t>
            </a:r>
            <a:r>
              <a:rPr lang="en-US" b="1" dirty="0" smtClean="0"/>
              <a:t>HIỆN</a:t>
            </a:r>
          </a:p>
          <a:p>
            <a:pPr hangingPunct="0">
              <a:lnSpc>
                <a:spcPct val="150000"/>
              </a:lnSpc>
            </a:pP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Thanh</a:t>
            </a:r>
            <a:r>
              <a:rPr lang="en-US" b="1" dirty="0"/>
              <a:t> </a:t>
            </a:r>
            <a:r>
              <a:rPr lang="en-US" b="1" dirty="0" err="1"/>
              <a:t>Hải</a:t>
            </a:r>
            <a:r>
              <a:rPr lang="en-US" b="1" dirty="0"/>
              <a:t>		</a:t>
            </a:r>
            <a:endParaRPr lang="en-US" b="1" dirty="0" smtClean="0"/>
          </a:p>
          <a:p>
            <a:pPr hangingPunct="0">
              <a:lnSpc>
                <a:spcPct val="150000"/>
              </a:lnSpc>
            </a:pPr>
            <a:r>
              <a:rPr lang="en-US" b="1" dirty="0" err="1" smtClean="0"/>
              <a:t>Trương</a:t>
            </a:r>
            <a:r>
              <a:rPr lang="en-US" b="1" dirty="0" smtClean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 smtClean="0"/>
              <a:t>Thái</a:t>
            </a:r>
            <a:endParaRPr lang="en-US" dirty="0"/>
          </a:p>
          <a:p>
            <a:pPr marL="127000" indent="0" hangingPunct="0">
              <a:lnSpc>
                <a:spcPct val="150000"/>
              </a:lnSpc>
              <a:buNone/>
            </a:pPr>
            <a:r>
              <a:rPr lang="en-US" b="1" dirty="0" err="1"/>
              <a:t>Nhóm</a:t>
            </a:r>
            <a:r>
              <a:rPr lang="en-US" b="1" dirty="0"/>
              <a:t>: 19N10B	</a:t>
            </a:r>
            <a:endParaRPr lang="en-US" dirty="0"/>
          </a:p>
          <a:p>
            <a:pPr marL="127000" indent="0" hangingPunct="0">
              <a:lnSpc>
                <a:spcPct val="150000"/>
              </a:lnSpc>
              <a:buNone/>
            </a:pPr>
            <a:r>
              <a:rPr lang="en-US" b="1" dirty="0" err="1"/>
              <a:t>Lớp</a:t>
            </a:r>
            <a:r>
              <a:rPr lang="en-US" b="1" dirty="0"/>
              <a:t> : 19TCLC_DT2</a:t>
            </a:r>
            <a:endParaRPr lang="en-US" dirty="0"/>
          </a:p>
          <a:p>
            <a:pPr marL="127000" indent="0" hangingPunct="0">
              <a:lnSpc>
                <a:spcPct val="150000"/>
              </a:lnSpc>
              <a:buNone/>
            </a:pPr>
            <a:endParaRPr lang="en-US" b="1" dirty="0" smtClean="0"/>
          </a:p>
        </p:txBody>
      </p:sp>
      <p:sp>
        <p:nvSpPr>
          <p:cNvPr id="443" name="Google Shape;443;p42"/>
          <p:cNvSpPr/>
          <p:nvPr/>
        </p:nvSpPr>
        <p:spPr>
          <a:xfrm rot="5400000">
            <a:off x="5540700" y="44311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4" name="Google Shape;444;p42"/>
          <p:cNvPicPr preferRelativeResize="0"/>
          <p:nvPr/>
        </p:nvPicPr>
        <p:blipFill rotWithShape="1">
          <a:blip r:embed="rId3">
            <a:alphaModFix/>
          </a:blip>
          <a:srcRect l="-832" t="4986" r="36832" b="7070"/>
          <a:stretch/>
        </p:blipFill>
        <p:spPr>
          <a:xfrm>
            <a:off x="-952285" y="2560653"/>
            <a:ext cx="3812575" cy="3783275"/>
          </a:xfrm>
          <a:prstGeom prst="flowChartDecision">
            <a:avLst/>
          </a:prstGeom>
          <a:noFill/>
          <a:ln>
            <a:noFill/>
          </a:ln>
        </p:spPr>
      </p:pic>
      <p:pic>
        <p:nvPicPr>
          <p:cNvPr id="445" name="Google Shape;445;p42"/>
          <p:cNvPicPr preferRelativeResize="0"/>
          <p:nvPr/>
        </p:nvPicPr>
        <p:blipFill rotWithShape="1">
          <a:blip r:embed="rId4">
            <a:alphaModFix/>
          </a:blip>
          <a:srcRect l="16365" r="16371"/>
          <a:stretch/>
        </p:blipFill>
        <p:spPr>
          <a:xfrm>
            <a:off x="-507141" y="-525780"/>
            <a:ext cx="2922288" cy="2899831"/>
          </a:xfrm>
          <a:prstGeom prst="flowChartDecision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2"/>
          <p:cNvSpPr txBox="1">
            <a:spLocks noGrp="1"/>
          </p:cNvSpPr>
          <p:nvPr>
            <p:ph type="title"/>
          </p:nvPr>
        </p:nvSpPr>
        <p:spPr>
          <a:xfrm>
            <a:off x="512100" y="13335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Xây dựng chương trình Server</a:t>
            </a:r>
            <a:endParaRPr dirty="0"/>
          </a:p>
        </p:txBody>
      </p:sp>
      <p:sp>
        <p:nvSpPr>
          <p:cNvPr id="600" name="Google Shape;600;p52"/>
          <p:cNvSpPr txBox="1">
            <a:spLocks noGrp="1"/>
          </p:cNvSpPr>
          <p:nvPr>
            <p:ph type="subTitle" idx="7"/>
          </p:nvPr>
        </p:nvSpPr>
        <p:spPr>
          <a:xfrm>
            <a:off x="917595" y="158927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 </a:t>
            </a:r>
            <a:r>
              <a:rPr lang="en-US" dirty="0" err="1"/>
              <a:t>trình</a:t>
            </a:r>
            <a:r>
              <a:rPr lang="en-US" dirty="0"/>
              <a:t> Server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601" name="Google Shape;601;p52"/>
          <p:cNvSpPr txBox="1">
            <a:spLocks noGrp="1"/>
          </p:cNvSpPr>
          <p:nvPr>
            <p:ph type="subTitle" idx="8"/>
          </p:nvPr>
        </p:nvSpPr>
        <p:spPr>
          <a:xfrm>
            <a:off x="2283862" y="3195079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hangingPunct="0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client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Server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client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602" name="Google Shape;602;p52"/>
          <p:cNvSpPr txBox="1">
            <a:spLocks noGrp="1"/>
          </p:cNvSpPr>
          <p:nvPr>
            <p:ph type="subTitle" idx="9"/>
          </p:nvPr>
        </p:nvSpPr>
        <p:spPr>
          <a:xfrm>
            <a:off x="6100945" y="158927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client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Server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client </a:t>
            </a:r>
            <a:r>
              <a:rPr lang="en-US" dirty="0" err="1"/>
              <a:t>đó</a:t>
            </a:r>
            <a:endParaRPr dirty="0"/>
          </a:p>
        </p:txBody>
      </p:sp>
      <p:sp>
        <p:nvSpPr>
          <p:cNvPr id="603" name="Google Shape;603;p52"/>
          <p:cNvSpPr txBox="1">
            <a:spLocks noGrp="1"/>
          </p:cNvSpPr>
          <p:nvPr>
            <p:ph type="subTitle" idx="13"/>
          </p:nvPr>
        </p:nvSpPr>
        <p:spPr>
          <a:xfrm>
            <a:off x="5562513" y="3499879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dirty="0"/>
          </a:p>
        </p:txBody>
      </p:sp>
      <p:sp>
        <p:nvSpPr>
          <p:cNvPr id="605" name="Google Shape;605;p52"/>
          <p:cNvSpPr txBox="1">
            <a:spLocks noGrp="1"/>
          </p:cNvSpPr>
          <p:nvPr>
            <p:ph type="subTitle" idx="15"/>
          </p:nvPr>
        </p:nvSpPr>
        <p:spPr>
          <a:xfrm>
            <a:off x="3509513" y="158927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Client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dirty="0"/>
          </a:p>
        </p:txBody>
      </p:sp>
      <p:sp>
        <p:nvSpPr>
          <p:cNvPr id="606" name="Google Shape;606;p52"/>
          <p:cNvSpPr txBox="1">
            <a:spLocks noGrp="1"/>
          </p:cNvSpPr>
          <p:nvPr>
            <p:ph type="subTitle" idx="1"/>
          </p:nvPr>
        </p:nvSpPr>
        <p:spPr>
          <a:xfrm>
            <a:off x="917700" y="120015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</p:txBody>
      </p:sp>
      <p:sp>
        <p:nvSpPr>
          <p:cNvPr id="607" name="Google Shape;607;p52"/>
          <p:cNvSpPr txBox="1">
            <a:spLocks noGrp="1"/>
          </p:cNvSpPr>
          <p:nvPr>
            <p:ph type="subTitle" idx="2"/>
          </p:nvPr>
        </p:nvSpPr>
        <p:spPr>
          <a:xfrm>
            <a:off x="2286000" y="280035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</a:t>
            </a:r>
            <a:endParaRPr dirty="0"/>
          </a:p>
        </p:txBody>
      </p:sp>
      <p:sp>
        <p:nvSpPr>
          <p:cNvPr id="608" name="Google Shape;608;p52"/>
          <p:cNvSpPr txBox="1">
            <a:spLocks noGrp="1"/>
          </p:cNvSpPr>
          <p:nvPr>
            <p:ph type="subTitle" idx="3"/>
          </p:nvPr>
        </p:nvSpPr>
        <p:spPr>
          <a:xfrm>
            <a:off x="6100257" y="120015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  <p:sp>
        <p:nvSpPr>
          <p:cNvPr id="609" name="Google Shape;609;p52"/>
          <p:cNvSpPr txBox="1">
            <a:spLocks noGrp="1"/>
          </p:cNvSpPr>
          <p:nvPr>
            <p:ph type="subTitle" idx="4"/>
          </p:nvPr>
        </p:nvSpPr>
        <p:spPr>
          <a:xfrm>
            <a:off x="5562600" y="310515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</a:t>
            </a:r>
            <a:endParaRPr dirty="0"/>
          </a:p>
        </p:txBody>
      </p:sp>
      <p:sp>
        <p:nvSpPr>
          <p:cNvPr id="611" name="Google Shape;611;p52"/>
          <p:cNvSpPr txBox="1">
            <a:spLocks noGrp="1"/>
          </p:cNvSpPr>
          <p:nvPr>
            <p:ph type="subTitle" idx="6"/>
          </p:nvPr>
        </p:nvSpPr>
        <p:spPr>
          <a:xfrm>
            <a:off x="3508834" y="120015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dirty="0"/>
          </a:p>
        </p:txBody>
      </p:sp>
      <p:sp>
        <p:nvSpPr>
          <p:cNvPr id="612" name="Google Shape;612;p52"/>
          <p:cNvSpPr/>
          <p:nvPr/>
        </p:nvSpPr>
        <p:spPr>
          <a:xfrm rot="5400000">
            <a:off x="1480800" y="-222241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76;p50"/>
          <p:cNvSpPr/>
          <p:nvPr/>
        </p:nvSpPr>
        <p:spPr>
          <a:xfrm rot="2700000">
            <a:off x="1653193" y="2625331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577;p50"/>
          <p:cNvGrpSpPr/>
          <p:nvPr/>
        </p:nvGrpSpPr>
        <p:grpSpPr>
          <a:xfrm>
            <a:off x="1776937" y="2750901"/>
            <a:ext cx="379147" cy="375495"/>
            <a:chOff x="3860250" y="1427025"/>
            <a:chExt cx="487900" cy="483200"/>
          </a:xfrm>
        </p:grpSpPr>
        <p:sp>
          <p:nvSpPr>
            <p:cNvPr id="20" name="Google Shape;578;p50"/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579;p50"/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80;p50"/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" name="Google Shape;567;p50"/>
          <p:cNvSpPr/>
          <p:nvPr/>
        </p:nvSpPr>
        <p:spPr>
          <a:xfrm rot="2700000">
            <a:off x="4372064" y="2562668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81;p50"/>
          <p:cNvSpPr/>
          <p:nvPr/>
        </p:nvSpPr>
        <p:spPr>
          <a:xfrm>
            <a:off x="4495800" y="2666663"/>
            <a:ext cx="379147" cy="37545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5" name="Google Shape;575;p50"/>
          <p:cNvSpPr/>
          <p:nvPr/>
        </p:nvSpPr>
        <p:spPr>
          <a:xfrm rot="2700000">
            <a:off x="6599402" y="4073131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582;p50"/>
          <p:cNvGrpSpPr/>
          <p:nvPr/>
        </p:nvGrpSpPr>
        <p:grpSpPr>
          <a:xfrm>
            <a:off x="6723142" y="4198730"/>
            <a:ext cx="375495" cy="375436"/>
            <a:chOff x="5648375" y="1427025"/>
            <a:chExt cx="483200" cy="483125"/>
          </a:xfrm>
        </p:grpSpPr>
        <p:sp>
          <p:nvSpPr>
            <p:cNvPr id="27" name="Google Shape;583;p50"/>
            <p:cNvSpPr/>
            <p:nvPr/>
          </p:nvSpPr>
          <p:spPr>
            <a:xfrm>
              <a:off x="5801075" y="1484625"/>
              <a:ext cx="177725" cy="162475"/>
            </a:xfrm>
            <a:custGeom>
              <a:avLst/>
              <a:gdLst/>
              <a:ahLst/>
              <a:cxnLst/>
              <a:rect l="l" t="t" r="r" b="b"/>
              <a:pathLst>
                <a:path w="7109" h="6499" extrusionOk="0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84;p50"/>
            <p:cNvSpPr/>
            <p:nvPr/>
          </p:nvSpPr>
          <p:spPr>
            <a:xfrm>
              <a:off x="56483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54"/>
          <p:cNvPicPr preferRelativeResize="0"/>
          <p:nvPr/>
        </p:nvPicPr>
        <p:blipFill rotWithShape="1">
          <a:blip r:embed="rId3">
            <a:alphaModFix/>
          </a:blip>
          <a:srcRect l="19430" t="-18090" r="7794" b="18089"/>
          <a:stretch/>
        </p:blipFill>
        <p:spPr>
          <a:xfrm flipH="1">
            <a:off x="7675250" y="-1082437"/>
            <a:ext cx="3812575" cy="3783275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626" name="Google Shape;626;p54"/>
          <p:cNvSpPr/>
          <p:nvPr/>
        </p:nvSpPr>
        <p:spPr>
          <a:xfrm rot="2700000">
            <a:off x="3528332" y="1372042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54"/>
          <p:cNvSpPr/>
          <p:nvPr/>
        </p:nvSpPr>
        <p:spPr>
          <a:xfrm rot="2700000">
            <a:off x="4796319" y="292818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54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667815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Xây dựng chương trình Client</a:t>
            </a:r>
            <a:endParaRPr dirty="0"/>
          </a:p>
        </p:txBody>
      </p:sp>
      <p:sp>
        <p:nvSpPr>
          <p:cNvPr id="629" name="Google Shape;629;p54"/>
          <p:cNvSpPr txBox="1">
            <a:spLocks noGrp="1"/>
          </p:cNvSpPr>
          <p:nvPr>
            <p:ph type="subTitle" idx="3"/>
          </p:nvPr>
        </p:nvSpPr>
        <p:spPr>
          <a:xfrm>
            <a:off x="613763" y="1123950"/>
            <a:ext cx="24687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</p:txBody>
      </p:sp>
      <p:sp>
        <p:nvSpPr>
          <p:cNvPr id="630" name="Google Shape;630;p54"/>
          <p:cNvSpPr txBox="1">
            <a:spLocks noGrp="1"/>
          </p:cNvSpPr>
          <p:nvPr>
            <p:ph type="subTitle" idx="4"/>
          </p:nvPr>
        </p:nvSpPr>
        <p:spPr>
          <a:xfrm>
            <a:off x="613763" y="1560826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hangingPunct="0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TCP client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Server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. </a:t>
            </a:r>
          </a:p>
        </p:txBody>
      </p:sp>
      <p:sp>
        <p:nvSpPr>
          <p:cNvPr id="631" name="Google Shape;631;p54"/>
          <p:cNvSpPr txBox="1">
            <a:spLocks noGrp="1"/>
          </p:cNvSpPr>
          <p:nvPr>
            <p:ph type="subTitle" idx="5"/>
          </p:nvPr>
        </p:nvSpPr>
        <p:spPr>
          <a:xfrm>
            <a:off x="5638800" y="1560851"/>
            <a:ext cx="2472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hangingPunct="0"/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 smtClean="0"/>
              <a:t>tới</a:t>
            </a:r>
            <a:r>
              <a:rPr lang="en-US" dirty="0"/>
              <a:t> </a:t>
            </a:r>
            <a:r>
              <a:rPr lang="en-US" dirty="0" smtClean="0"/>
              <a:t>Server</a:t>
            </a:r>
            <a:r>
              <a:rPr lang="en-US" dirty="0"/>
              <a:t>.  </a:t>
            </a:r>
          </a:p>
        </p:txBody>
      </p:sp>
      <p:sp>
        <p:nvSpPr>
          <p:cNvPr id="632" name="Google Shape;632;p54"/>
          <p:cNvSpPr txBox="1">
            <a:spLocks noGrp="1"/>
          </p:cNvSpPr>
          <p:nvPr>
            <p:ph type="subTitle" idx="6"/>
          </p:nvPr>
        </p:nvSpPr>
        <p:spPr>
          <a:xfrm>
            <a:off x="609600" y="3122681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hangingPunct="0"/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(</a:t>
            </a:r>
            <a:r>
              <a:rPr lang="en-US" dirty="0" err="1"/>
              <a:t>nhận</a:t>
            </a:r>
            <a:r>
              <a:rPr lang="en-US" dirty="0"/>
              <a:t>/</a:t>
            </a:r>
            <a:r>
              <a:rPr lang="en-US" dirty="0" err="1"/>
              <a:t>gửi</a:t>
            </a:r>
            <a:r>
              <a:rPr lang="en-US" dirty="0"/>
              <a:t>) </a:t>
            </a:r>
            <a:r>
              <a:rPr lang="en-US" dirty="0" err="1"/>
              <a:t>với</a:t>
            </a:r>
            <a:r>
              <a:rPr lang="en-US" dirty="0"/>
              <a:t> Server.</a:t>
            </a:r>
          </a:p>
        </p:txBody>
      </p:sp>
      <p:sp>
        <p:nvSpPr>
          <p:cNvPr id="633" name="Google Shape;633;p54"/>
          <p:cNvSpPr txBox="1">
            <a:spLocks noGrp="1"/>
          </p:cNvSpPr>
          <p:nvPr>
            <p:ph type="subTitle" idx="1"/>
          </p:nvPr>
        </p:nvSpPr>
        <p:spPr>
          <a:xfrm>
            <a:off x="609600" y="2685752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  <p:sp>
        <p:nvSpPr>
          <p:cNvPr id="634" name="Google Shape;634;p54"/>
          <p:cNvSpPr txBox="1">
            <a:spLocks noGrp="1"/>
          </p:cNvSpPr>
          <p:nvPr>
            <p:ph type="subTitle" idx="2"/>
          </p:nvPr>
        </p:nvSpPr>
        <p:spPr>
          <a:xfrm>
            <a:off x="5859268" y="1123950"/>
            <a:ext cx="2472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dirty="0"/>
          </a:p>
        </p:txBody>
      </p:sp>
      <p:sp>
        <p:nvSpPr>
          <p:cNvPr id="635" name="Google Shape;635;p54"/>
          <p:cNvSpPr txBox="1">
            <a:spLocks noGrp="1"/>
          </p:cNvSpPr>
          <p:nvPr>
            <p:ph type="subTitle" idx="7"/>
          </p:nvPr>
        </p:nvSpPr>
        <p:spPr>
          <a:xfrm>
            <a:off x="5865831" y="2685764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</a:t>
            </a:r>
            <a:endParaRPr dirty="0"/>
          </a:p>
        </p:txBody>
      </p:sp>
      <p:sp>
        <p:nvSpPr>
          <p:cNvPr id="636" name="Google Shape;636;p54"/>
          <p:cNvSpPr txBox="1">
            <a:spLocks noGrp="1"/>
          </p:cNvSpPr>
          <p:nvPr>
            <p:ph type="subTitle" idx="8"/>
          </p:nvPr>
        </p:nvSpPr>
        <p:spPr>
          <a:xfrm>
            <a:off x="5715000" y="3095136"/>
            <a:ext cx="24693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hangingPunct="0"/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/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chat.</a:t>
            </a:r>
          </a:p>
        </p:txBody>
      </p:sp>
      <p:sp>
        <p:nvSpPr>
          <p:cNvPr id="637" name="Google Shape;637;p54"/>
          <p:cNvSpPr/>
          <p:nvPr/>
        </p:nvSpPr>
        <p:spPr>
          <a:xfrm rot="2700000">
            <a:off x="4796307" y="1372042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4"/>
          <p:cNvSpPr/>
          <p:nvPr/>
        </p:nvSpPr>
        <p:spPr>
          <a:xfrm rot="2700000">
            <a:off x="3528344" y="292465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54"/>
          <p:cNvSpPr/>
          <p:nvPr/>
        </p:nvSpPr>
        <p:spPr>
          <a:xfrm>
            <a:off x="3640176" y="1490937"/>
            <a:ext cx="402963" cy="388855"/>
          </a:xfrm>
          <a:custGeom>
            <a:avLst/>
            <a:gdLst/>
            <a:ahLst/>
            <a:cxnLst/>
            <a:rect l="l" t="t" r="r" b="b"/>
            <a:pathLst>
              <a:path w="20023" h="19322" extrusionOk="0">
                <a:moveTo>
                  <a:pt x="15673" y="3395"/>
                </a:moveTo>
                <a:cubicBezTo>
                  <a:pt x="15818" y="3395"/>
                  <a:pt x="15963" y="3450"/>
                  <a:pt x="16073" y="3560"/>
                </a:cubicBezTo>
                <a:cubicBezTo>
                  <a:pt x="16294" y="3780"/>
                  <a:pt x="16294" y="4140"/>
                  <a:pt x="16073" y="4360"/>
                </a:cubicBezTo>
                <a:lnTo>
                  <a:pt x="13054" y="7380"/>
                </a:lnTo>
                <a:cubicBezTo>
                  <a:pt x="12939" y="7229"/>
                  <a:pt x="12815" y="7087"/>
                  <a:pt x="12682" y="6951"/>
                </a:cubicBezTo>
                <a:cubicBezTo>
                  <a:pt x="12547" y="6818"/>
                  <a:pt x="12405" y="6694"/>
                  <a:pt x="12254" y="6579"/>
                </a:cubicBezTo>
                <a:lnTo>
                  <a:pt x="15273" y="3560"/>
                </a:lnTo>
                <a:cubicBezTo>
                  <a:pt x="15383" y="3450"/>
                  <a:pt x="15528" y="3395"/>
                  <a:pt x="15673" y="3395"/>
                </a:cubicBezTo>
                <a:close/>
                <a:moveTo>
                  <a:pt x="9879" y="9187"/>
                </a:moveTo>
                <a:cubicBezTo>
                  <a:pt x="10024" y="9187"/>
                  <a:pt x="10169" y="9243"/>
                  <a:pt x="10279" y="9354"/>
                </a:cubicBezTo>
                <a:cubicBezTo>
                  <a:pt x="10635" y="9711"/>
                  <a:pt x="10385" y="10321"/>
                  <a:pt x="9880" y="10321"/>
                </a:cubicBezTo>
                <a:cubicBezTo>
                  <a:pt x="9376" y="10321"/>
                  <a:pt x="9123" y="9711"/>
                  <a:pt x="9479" y="9354"/>
                </a:cubicBezTo>
                <a:cubicBezTo>
                  <a:pt x="9589" y="9243"/>
                  <a:pt x="9734" y="9187"/>
                  <a:pt x="9879" y="9187"/>
                </a:cubicBezTo>
                <a:close/>
                <a:moveTo>
                  <a:pt x="15746" y="1059"/>
                </a:moveTo>
                <a:cubicBezTo>
                  <a:pt x="16469" y="1059"/>
                  <a:pt x="17193" y="1334"/>
                  <a:pt x="17746" y="1887"/>
                </a:cubicBezTo>
                <a:cubicBezTo>
                  <a:pt x="18878" y="3019"/>
                  <a:pt x="18845" y="4867"/>
                  <a:pt x="17674" y="5960"/>
                </a:cubicBezTo>
                <a:lnTo>
                  <a:pt x="11882" y="11755"/>
                </a:lnTo>
                <a:cubicBezTo>
                  <a:pt x="11323" y="12314"/>
                  <a:pt x="10601" y="12585"/>
                  <a:pt x="9883" y="12585"/>
                </a:cubicBezTo>
                <a:cubicBezTo>
                  <a:pt x="8973" y="12585"/>
                  <a:pt x="8071" y="12149"/>
                  <a:pt x="7519" y="11314"/>
                </a:cubicBezTo>
                <a:lnTo>
                  <a:pt x="8350" y="10487"/>
                </a:lnTo>
                <a:cubicBezTo>
                  <a:pt x="8649" y="11113"/>
                  <a:pt x="9263" y="11453"/>
                  <a:pt x="9886" y="11453"/>
                </a:cubicBezTo>
                <a:cubicBezTo>
                  <a:pt x="10313" y="11453"/>
                  <a:pt x="10745" y="11293"/>
                  <a:pt x="11082" y="10955"/>
                </a:cubicBezTo>
                <a:lnTo>
                  <a:pt x="16876" y="5160"/>
                </a:lnTo>
                <a:cubicBezTo>
                  <a:pt x="17538" y="4499"/>
                  <a:pt x="17538" y="3421"/>
                  <a:pt x="16876" y="2760"/>
                </a:cubicBezTo>
                <a:cubicBezTo>
                  <a:pt x="16544" y="2428"/>
                  <a:pt x="16110" y="2262"/>
                  <a:pt x="15675" y="2262"/>
                </a:cubicBezTo>
                <a:cubicBezTo>
                  <a:pt x="15240" y="2262"/>
                  <a:pt x="14805" y="2428"/>
                  <a:pt x="14473" y="2760"/>
                </a:cubicBezTo>
                <a:lnTo>
                  <a:pt x="11212" y="6021"/>
                </a:lnTo>
                <a:cubicBezTo>
                  <a:pt x="10787" y="5872"/>
                  <a:pt x="10339" y="5794"/>
                  <a:pt x="9888" y="5794"/>
                </a:cubicBezTo>
                <a:cubicBezTo>
                  <a:pt x="9872" y="5794"/>
                  <a:pt x="9855" y="5794"/>
                  <a:pt x="9838" y="5794"/>
                </a:cubicBezTo>
                <a:lnTo>
                  <a:pt x="13673" y="1960"/>
                </a:lnTo>
                <a:cubicBezTo>
                  <a:pt x="14232" y="1360"/>
                  <a:pt x="14988" y="1059"/>
                  <a:pt x="15746" y="1059"/>
                </a:cubicBezTo>
                <a:close/>
                <a:moveTo>
                  <a:pt x="6707" y="12126"/>
                </a:moveTo>
                <a:cubicBezTo>
                  <a:pt x="6819" y="12280"/>
                  <a:pt x="6943" y="12422"/>
                  <a:pt x="7078" y="12555"/>
                </a:cubicBezTo>
                <a:cubicBezTo>
                  <a:pt x="7211" y="12691"/>
                  <a:pt x="7356" y="12815"/>
                  <a:pt x="7507" y="12929"/>
                </a:cubicBezTo>
                <a:lnTo>
                  <a:pt x="4675" y="15759"/>
                </a:lnTo>
                <a:cubicBezTo>
                  <a:pt x="4565" y="15869"/>
                  <a:pt x="4420" y="15924"/>
                  <a:pt x="4275" y="15924"/>
                </a:cubicBezTo>
                <a:cubicBezTo>
                  <a:pt x="4130" y="15924"/>
                  <a:pt x="3985" y="15869"/>
                  <a:pt x="3875" y="15759"/>
                </a:cubicBezTo>
                <a:cubicBezTo>
                  <a:pt x="3654" y="15538"/>
                  <a:pt x="3654" y="15179"/>
                  <a:pt x="3875" y="14958"/>
                </a:cubicBezTo>
                <a:lnTo>
                  <a:pt x="6707" y="12126"/>
                </a:lnTo>
                <a:close/>
                <a:moveTo>
                  <a:pt x="9878" y="6924"/>
                </a:moveTo>
                <a:cubicBezTo>
                  <a:pt x="10788" y="6924"/>
                  <a:pt x="11690" y="7359"/>
                  <a:pt x="12242" y="8195"/>
                </a:cubicBezTo>
                <a:lnTo>
                  <a:pt x="11414" y="9022"/>
                </a:lnTo>
                <a:cubicBezTo>
                  <a:pt x="11114" y="8396"/>
                  <a:pt x="10500" y="8056"/>
                  <a:pt x="9877" y="8056"/>
                </a:cubicBezTo>
                <a:cubicBezTo>
                  <a:pt x="9449" y="8056"/>
                  <a:pt x="9017" y="8216"/>
                  <a:pt x="8679" y="8554"/>
                </a:cubicBezTo>
                <a:lnTo>
                  <a:pt x="3075" y="14158"/>
                </a:lnTo>
                <a:cubicBezTo>
                  <a:pt x="2410" y="14819"/>
                  <a:pt x="2410" y="15897"/>
                  <a:pt x="3075" y="16559"/>
                </a:cubicBezTo>
                <a:cubicBezTo>
                  <a:pt x="3407" y="16891"/>
                  <a:pt x="3842" y="17057"/>
                  <a:pt x="4276" y="17057"/>
                </a:cubicBezTo>
                <a:cubicBezTo>
                  <a:pt x="4710" y="17057"/>
                  <a:pt x="5144" y="16891"/>
                  <a:pt x="5475" y="16559"/>
                </a:cubicBezTo>
                <a:lnTo>
                  <a:pt x="8549" y="13488"/>
                </a:lnTo>
                <a:cubicBezTo>
                  <a:pt x="8978" y="13639"/>
                  <a:pt x="9428" y="13714"/>
                  <a:pt x="9880" y="13714"/>
                </a:cubicBezTo>
                <a:lnTo>
                  <a:pt x="9923" y="13714"/>
                </a:lnTo>
                <a:lnTo>
                  <a:pt x="6275" y="17359"/>
                </a:lnTo>
                <a:cubicBezTo>
                  <a:pt x="5716" y="17958"/>
                  <a:pt x="4960" y="18259"/>
                  <a:pt x="4202" y="18259"/>
                </a:cubicBezTo>
                <a:cubicBezTo>
                  <a:pt x="3479" y="18259"/>
                  <a:pt x="2755" y="17984"/>
                  <a:pt x="2202" y="17431"/>
                </a:cubicBezTo>
                <a:cubicBezTo>
                  <a:pt x="1070" y="16299"/>
                  <a:pt x="1103" y="14451"/>
                  <a:pt x="2274" y="13358"/>
                </a:cubicBezTo>
                <a:lnTo>
                  <a:pt x="7879" y="7754"/>
                </a:lnTo>
                <a:cubicBezTo>
                  <a:pt x="8438" y="7195"/>
                  <a:pt x="9160" y="6924"/>
                  <a:pt x="9878" y="6924"/>
                </a:cubicBezTo>
                <a:close/>
                <a:moveTo>
                  <a:pt x="15672" y="0"/>
                </a:moveTo>
                <a:cubicBezTo>
                  <a:pt x="14657" y="0"/>
                  <a:pt x="13643" y="387"/>
                  <a:pt x="12870" y="1159"/>
                </a:cubicBezTo>
                <a:lnTo>
                  <a:pt x="7075" y="6954"/>
                </a:lnTo>
                <a:lnTo>
                  <a:pt x="1474" y="12555"/>
                </a:lnTo>
                <a:cubicBezTo>
                  <a:pt x="339" y="13690"/>
                  <a:pt x="1" y="15393"/>
                  <a:pt x="614" y="16876"/>
                </a:cubicBezTo>
                <a:cubicBezTo>
                  <a:pt x="1227" y="18355"/>
                  <a:pt x="2673" y="19321"/>
                  <a:pt x="4276" y="19321"/>
                </a:cubicBezTo>
                <a:cubicBezTo>
                  <a:pt x="4280" y="19322"/>
                  <a:pt x="4284" y="19322"/>
                  <a:pt x="4288" y="19322"/>
                </a:cubicBezTo>
                <a:cubicBezTo>
                  <a:pt x="5334" y="19322"/>
                  <a:pt x="6338" y="18905"/>
                  <a:pt x="7078" y="18162"/>
                </a:cubicBezTo>
                <a:lnTo>
                  <a:pt x="12679" y="12558"/>
                </a:lnTo>
                <a:lnTo>
                  <a:pt x="18474" y="6767"/>
                </a:lnTo>
                <a:cubicBezTo>
                  <a:pt x="20023" y="5218"/>
                  <a:pt x="20023" y="2708"/>
                  <a:pt x="18474" y="1159"/>
                </a:cubicBezTo>
                <a:cubicBezTo>
                  <a:pt x="17701" y="387"/>
                  <a:pt x="16686" y="0"/>
                  <a:pt x="156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0" name="Google Shape;640;p54"/>
          <p:cNvSpPr/>
          <p:nvPr/>
        </p:nvSpPr>
        <p:spPr>
          <a:xfrm>
            <a:off x="3715575" y="3047074"/>
            <a:ext cx="252180" cy="388859"/>
          </a:xfrm>
          <a:custGeom>
            <a:avLst/>
            <a:gdLst/>
            <a:ahLst/>
            <a:cxnLst/>
            <a:rect l="l" t="t" r="r" b="b"/>
            <a:pathLst>
              <a:path w="12526" h="19315" extrusionOk="0">
                <a:moveTo>
                  <a:pt x="9690" y="1133"/>
                </a:moveTo>
                <a:cubicBezTo>
                  <a:pt x="9980" y="1139"/>
                  <a:pt x="10213" y="1377"/>
                  <a:pt x="10213" y="1670"/>
                </a:cubicBezTo>
                <a:cubicBezTo>
                  <a:pt x="10213" y="1960"/>
                  <a:pt x="9980" y="2199"/>
                  <a:pt x="9690" y="2208"/>
                </a:cubicBezTo>
                <a:lnTo>
                  <a:pt x="2836" y="2208"/>
                </a:lnTo>
                <a:cubicBezTo>
                  <a:pt x="2540" y="2208"/>
                  <a:pt x="2302" y="1966"/>
                  <a:pt x="2302" y="1670"/>
                </a:cubicBezTo>
                <a:cubicBezTo>
                  <a:pt x="2302" y="1371"/>
                  <a:pt x="2540" y="1133"/>
                  <a:pt x="2839" y="1133"/>
                </a:cubicBezTo>
                <a:close/>
                <a:moveTo>
                  <a:pt x="8564" y="3340"/>
                </a:moveTo>
                <a:lnTo>
                  <a:pt x="8564" y="9554"/>
                </a:lnTo>
                <a:cubicBezTo>
                  <a:pt x="8543" y="9781"/>
                  <a:pt x="8658" y="10001"/>
                  <a:pt x="8860" y="10110"/>
                </a:cubicBezTo>
                <a:cubicBezTo>
                  <a:pt x="9805" y="10620"/>
                  <a:pt x="10581" y="11396"/>
                  <a:pt x="11088" y="12341"/>
                </a:cubicBezTo>
                <a:lnTo>
                  <a:pt x="1435" y="12341"/>
                </a:lnTo>
                <a:cubicBezTo>
                  <a:pt x="1946" y="11396"/>
                  <a:pt x="2718" y="10620"/>
                  <a:pt x="3667" y="10110"/>
                </a:cubicBezTo>
                <a:cubicBezTo>
                  <a:pt x="3869" y="10001"/>
                  <a:pt x="3984" y="9784"/>
                  <a:pt x="3959" y="9554"/>
                </a:cubicBezTo>
                <a:lnTo>
                  <a:pt x="3959" y="3340"/>
                </a:lnTo>
                <a:close/>
                <a:moveTo>
                  <a:pt x="6731" y="13476"/>
                </a:moveTo>
                <a:lnTo>
                  <a:pt x="6731" y="16263"/>
                </a:lnTo>
                <a:cubicBezTo>
                  <a:pt x="6734" y="16879"/>
                  <a:pt x="6571" y="17486"/>
                  <a:pt x="6263" y="18024"/>
                </a:cubicBezTo>
                <a:cubicBezTo>
                  <a:pt x="5955" y="17486"/>
                  <a:pt x="5792" y="16879"/>
                  <a:pt x="5795" y="16263"/>
                </a:cubicBezTo>
                <a:lnTo>
                  <a:pt x="5795" y="13476"/>
                </a:lnTo>
                <a:close/>
                <a:moveTo>
                  <a:pt x="2831" y="1"/>
                </a:moveTo>
                <a:cubicBezTo>
                  <a:pt x="1912" y="1"/>
                  <a:pt x="1166" y="745"/>
                  <a:pt x="1163" y="1664"/>
                </a:cubicBezTo>
                <a:cubicBezTo>
                  <a:pt x="1160" y="2585"/>
                  <a:pt x="1906" y="3337"/>
                  <a:pt x="2827" y="3340"/>
                </a:cubicBezTo>
                <a:lnTo>
                  <a:pt x="2827" y="9285"/>
                </a:lnTo>
                <a:cubicBezTo>
                  <a:pt x="1529" y="10077"/>
                  <a:pt x="544" y="11287"/>
                  <a:pt x="34" y="12719"/>
                </a:cubicBezTo>
                <a:lnTo>
                  <a:pt x="31" y="12728"/>
                </a:lnTo>
                <a:cubicBezTo>
                  <a:pt x="28" y="12740"/>
                  <a:pt x="25" y="12749"/>
                  <a:pt x="22" y="12761"/>
                </a:cubicBezTo>
                <a:cubicBezTo>
                  <a:pt x="19" y="12773"/>
                  <a:pt x="19" y="12776"/>
                  <a:pt x="16" y="12785"/>
                </a:cubicBezTo>
                <a:cubicBezTo>
                  <a:pt x="13" y="12791"/>
                  <a:pt x="13" y="12803"/>
                  <a:pt x="10" y="12812"/>
                </a:cubicBezTo>
                <a:cubicBezTo>
                  <a:pt x="10" y="12821"/>
                  <a:pt x="7" y="12833"/>
                  <a:pt x="7" y="12842"/>
                </a:cubicBezTo>
                <a:lnTo>
                  <a:pt x="4" y="12866"/>
                </a:lnTo>
                <a:lnTo>
                  <a:pt x="4" y="12900"/>
                </a:lnTo>
                <a:cubicBezTo>
                  <a:pt x="4" y="12903"/>
                  <a:pt x="4" y="12906"/>
                  <a:pt x="4" y="12909"/>
                </a:cubicBezTo>
                <a:cubicBezTo>
                  <a:pt x="1" y="12912"/>
                  <a:pt x="1" y="12918"/>
                  <a:pt x="1" y="12921"/>
                </a:cubicBezTo>
                <a:cubicBezTo>
                  <a:pt x="1" y="12933"/>
                  <a:pt x="1" y="12945"/>
                  <a:pt x="4" y="12957"/>
                </a:cubicBezTo>
                <a:lnTo>
                  <a:pt x="7" y="12978"/>
                </a:lnTo>
                <a:cubicBezTo>
                  <a:pt x="7" y="12990"/>
                  <a:pt x="10" y="12999"/>
                  <a:pt x="10" y="13008"/>
                </a:cubicBezTo>
                <a:cubicBezTo>
                  <a:pt x="13" y="13020"/>
                  <a:pt x="13" y="13030"/>
                  <a:pt x="16" y="13039"/>
                </a:cubicBezTo>
                <a:cubicBezTo>
                  <a:pt x="19" y="13048"/>
                  <a:pt x="19" y="13054"/>
                  <a:pt x="22" y="13063"/>
                </a:cubicBezTo>
                <a:cubicBezTo>
                  <a:pt x="25" y="13069"/>
                  <a:pt x="28" y="13081"/>
                  <a:pt x="31" y="13093"/>
                </a:cubicBezTo>
                <a:cubicBezTo>
                  <a:pt x="34" y="13102"/>
                  <a:pt x="37" y="13105"/>
                  <a:pt x="40" y="13111"/>
                </a:cubicBezTo>
                <a:cubicBezTo>
                  <a:pt x="43" y="13120"/>
                  <a:pt x="46" y="13132"/>
                  <a:pt x="52" y="13144"/>
                </a:cubicBezTo>
                <a:lnTo>
                  <a:pt x="61" y="13162"/>
                </a:lnTo>
                <a:cubicBezTo>
                  <a:pt x="67" y="13171"/>
                  <a:pt x="70" y="13181"/>
                  <a:pt x="76" y="13190"/>
                </a:cubicBezTo>
                <a:cubicBezTo>
                  <a:pt x="83" y="13199"/>
                  <a:pt x="86" y="13205"/>
                  <a:pt x="89" y="13211"/>
                </a:cubicBezTo>
                <a:cubicBezTo>
                  <a:pt x="92" y="13217"/>
                  <a:pt x="98" y="13229"/>
                  <a:pt x="104" y="13235"/>
                </a:cubicBezTo>
                <a:lnTo>
                  <a:pt x="122" y="13256"/>
                </a:lnTo>
                <a:lnTo>
                  <a:pt x="137" y="13277"/>
                </a:lnTo>
                <a:cubicBezTo>
                  <a:pt x="143" y="13286"/>
                  <a:pt x="152" y="13292"/>
                  <a:pt x="158" y="13298"/>
                </a:cubicBezTo>
                <a:cubicBezTo>
                  <a:pt x="164" y="13307"/>
                  <a:pt x="167" y="13310"/>
                  <a:pt x="173" y="13316"/>
                </a:cubicBezTo>
                <a:cubicBezTo>
                  <a:pt x="179" y="13322"/>
                  <a:pt x="188" y="13331"/>
                  <a:pt x="197" y="13338"/>
                </a:cubicBezTo>
                <a:lnTo>
                  <a:pt x="215" y="13353"/>
                </a:lnTo>
                <a:lnTo>
                  <a:pt x="240" y="13371"/>
                </a:lnTo>
                <a:lnTo>
                  <a:pt x="264" y="13386"/>
                </a:lnTo>
                <a:lnTo>
                  <a:pt x="285" y="13398"/>
                </a:lnTo>
                <a:cubicBezTo>
                  <a:pt x="294" y="13404"/>
                  <a:pt x="303" y="13410"/>
                  <a:pt x="312" y="13413"/>
                </a:cubicBezTo>
                <a:lnTo>
                  <a:pt x="333" y="13422"/>
                </a:lnTo>
                <a:lnTo>
                  <a:pt x="366" y="13437"/>
                </a:lnTo>
                <a:lnTo>
                  <a:pt x="378" y="13443"/>
                </a:lnTo>
                <a:lnTo>
                  <a:pt x="384" y="13446"/>
                </a:lnTo>
                <a:lnTo>
                  <a:pt x="415" y="13452"/>
                </a:lnTo>
                <a:cubicBezTo>
                  <a:pt x="421" y="13455"/>
                  <a:pt x="430" y="13458"/>
                  <a:pt x="439" y="13458"/>
                </a:cubicBezTo>
                <a:lnTo>
                  <a:pt x="463" y="13464"/>
                </a:lnTo>
                <a:cubicBezTo>
                  <a:pt x="475" y="13467"/>
                  <a:pt x="484" y="13467"/>
                  <a:pt x="496" y="13470"/>
                </a:cubicBezTo>
                <a:lnTo>
                  <a:pt x="514" y="13470"/>
                </a:lnTo>
                <a:cubicBezTo>
                  <a:pt x="532" y="13473"/>
                  <a:pt x="548" y="13473"/>
                  <a:pt x="566" y="13473"/>
                </a:cubicBezTo>
                <a:lnTo>
                  <a:pt x="4663" y="13473"/>
                </a:lnTo>
                <a:lnTo>
                  <a:pt x="4663" y="16263"/>
                </a:lnTo>
                <a:cubicBezTo>
                  <a:pt x="4660" y="17205"/>
                  <a:pt x="4947" y="18126"/>
                  <a:pt x="5481" y="18902"/>
                </a:cubicBezTo>
                <a:cubicBezTo>
                  <a:pt x="5670" y="19177"/>
                  <a:pt x="5967" y="19315"/>
                  <a:pt x="6263" y="19315"/>
                </a:cubicBezTo>
                <a:cubicBezTo>
                  <a:pt x="6560" y="19315"/>
                  <a:pt x="6857" y="19177"/>
                  <a:pt x="7045" y="18902"/>
                </a:cubicBezTo>
                <a:cubicBezTo>
                  <a:pt x="7580" y="18126"/>
                  <a:pt x="7867" y="17205"/>
                  <a:pt x="7864" y="16263"/>
                </a:cubicBezTo>
                <a:lnTo>
                  <a:pt x="7864" y="13476"/>
                </a:lnTo>
                <a:lnTo>
                  <a:pt x="11961" y="13476"/>
                </a:lnTo>
                <a:cubicBezTo>
                  <a:pt x="11979" y="13473"/>
                  <a:pt x="11997" y="13473"/>
                  <a:pt x="12015" y="13473"/>
                </a:cubicBezTo>
                <a:lnTo>
                  <a:pt x="12024" y="13473"/>
                </a:lnTo>
                <a:cubicBezTo>
                  <a:pt x="12040" y="13473"/>
                  <a:pt x="12052" y="13467"/>
                  <a:pt x="12067" y="13464"/>
                </a:cubicBezTo>
                <a:lnTo>
                  <a:pt x="12085" y="13461"/>
                </a:lnTo>
                <a:lnTo>
                  <a:pt x="12115" y="13455"/>
                </a:lnTo>
                <a:lnTo>
                  <a:pt x="12139" y="13446"/>
                </a:lnTo>
                <a:cubicBezTo>
                  <a:pt x="12142" y="13446"/>
                  <a:pt x="12145" y="13443"/>
                  <a:pt x="12148" y="13443"/>
                </a:cubicBezTo>
                <a:lnTo>
                  <a:pt x="12163" y="13437"/>
                </a:lnTo>
                <a:cubicBezTo>
                  <a:pt x="12172" y="13434"/>
                  <a:pt x="12181" y="13431"/>
                  <a:pt x="12194" y="13425"/>
                </a:cubicBezTo>
                <a:lnTo>
                  <a:pt x="12218" y="13413"/>
                </a:lnTo>
                <a:cubicBezTo>
                  <a:pt x="12224" y="13410"/>
                  <a:pt x="12233" y="13404"/>
                  <a:pt x="12242" y="13401"/>
                </a:cubicBezTo>
                <a:cubicBezTo>
                  <a:pt x="12248" y="13395"/>
                  <a:pt x="12257" y="13392"/>
                  <a:pt x="12266" y="13386"/>
                </a:cubicBezTo>
                <a:lnTo>
                  <a:pt x="12284" y="13374"/>
                </a:lnTo>
                <a:cubicBezTo>
                  <a:pt x="12296" y="13365"/>
                  <a:pt x="12305" y="13359"/>
                  <a:pt x="12311" y="13353"/>
                </a:cubicBezTo>
                <a:lnTo>
                  <a:pt x="12329" y="13341"/>
                </a:lnTo>
                <a:cubicBezTo>
                  <a:pt x="12335" y="13331"/>
                  <a:pt x="12344" y="13325"/>
                  <a:pt x="12354" y="13316"/>
                </a:cubicBezTo>
                <a:cubicBezTo>
                  <a:pt x="12363" y="13307"/>
                  <a:pt x="12363" y="13307"/>
                  <a:pt x="12369" y="13301"/>
                </a:cubicBezTo>
                <a:cubicBezTo>
                  <a:pt x="12372" y="13295"/>
                  <a:pt x="12384" y="13286"/>
                  <a:pt x="12390" y="13277"/>
                </a:cubicBezTo>
                <a:cubicBezTo>
                  <a:pt x="12399" y="13268"/>
                  <a:pt x="12399" y="13265"/>
                  <a:pt x="12405" y="13259"/>
                </a:cubicBezTo>
                <a:lnTo>
                  <a:pt x="12423" y="13235"/>
                </a:lnTo>
                <a:cubicBezTo>
                  <a:pt x="12429" y="13229"/>
                  <a:pt x="12432" y="13220"/>
                  <a:pt x="12438" y="13214"/>
                </a:cubicBezTo>
                <a:cubicBezTo>
                  <a:pt x="12441" y="13205"/>
                  <a:pt x="12447" y="13199"/>
                  <a:pt x="12450" y="13190"/>
                </a:cubicBezTo>
                <a:cubicBezTo>
                  <a:pt x="12456" y="13184"/>
                  <a:pt x="12459" y="13174"/>
                  <a:pt x="12465" y="13165"/>
                </a:cubicBezTo>
                <a:cubicBezTo>
                  <a:pt x="12468" y="13156"/>
                  <a:pt x="12471" y="13150"/>
                  <a:pt x="12474" y="13144"/>
                </a:cubicBezTo>
                <a:cubicBezTo>
                  <a:pt x="12477" y="13135"/>
                  <a:pt x="12483" y="13123"/>
                  <a:pt x="12486" y="13114"/>
                </a:cubicBezTo>
                <a:cubicBezTo>
                  <a:pt x="12492" y="13105"/>
                  <a:pt x="12492" y="13099"/>
                  <a:pt x="12495" y="13093"/>
                </a:cubicBezTo>
                <a:cubicBezTo>
                  <a:pt x="12498" y="13084"/>
                  <a:pt x="12501" y="13072"/>
                  <a:pt x="12505" y="13063"/>
                </a:cubicBezTo>
                <a:cubicBezTo>
                  <a:pt x="12508" y="13054"/>
                  <a:pt x="12511" y="13045"/>
                  <a:pt x="12511" y="13039"/>
                </a:cubicBezTo>
                <a:cubicBezTo>
                  <a:pt x="12514" y="13030"/>
                  <a:pt x="12514" y="13020"/>
                  <a:pt x="12517" y="13011"/>
                </a:cubicBezTo>
                <a:cubicBezTo>
                  <a:pt x="12517" y="13002"/>
                  <a:pt x="12520" y="12990"/>
                  <a:pt x="12523" y="12981"/>
                </a:cubicBezTo>
                <a:cubicBezTo>
                  <a:pt x="12523" y="12969"/>
                  <a:pt x="12523" y="12966"/>
                  <a:pt x="12523" y="12957"/>
                </a:cubicBezTo>
                <a:cubicBezTo>
                  <a:pt x="12523" y="12948"/>
                  <a:pt x="12523" y="12933"/>
                  <a:pt x="12526" y="12921"/>
                </a:cubicBezTo>
                <a:lnTo>
                  <a:pt x="12526" y="12909"/>
                </a:lnTo>
                <a:cubicBezTo>
                  <a:pt x="12526" y="12906"/>
                  <a:pt x="12526" y="12903"/>
                  <a:pt x="12526" y="12900"/>
                </a:cubicBezTo>
                <a:lnTo>
                  <a:pt x="12526" y="12866"/>
                </a:lnTo>
                <a:cubicBezTo>
                  <a:pt x="12526" y="12854"/>
                  <a:pt x="12526" y="12851"/>
                  <a:pt x="12523" y="12842"/>
                </a:cubicBezTo>
                <a:cubicBezTo>
                  <a:pt x="12520" y="12833"/>
                  <a:pt x="12520" y="12824"/>
                  <a:pt x="12520" y="12815"/>
                </a:cubicBezTo>
                <a:cubicBezTo>
                  <a:pt x="12517" y="12803"/>
                  <a:pt x="12517" y="12794"/>
                  <a:pt x="12514" y="12785"/>
                </a:cubicBezTo>
                <a:cubicBezTo>
                  <a:pt x="12511" y="12773"/>
                  <a:pt x="12511" y="12770"/>
                  <a:pt x="12508" y="12764"/>
                </a:cubicBezTo>
                <a:cubicBezTo>
                  <a:pt x="12505" y="12755"/>
                  <a:pt x="12501" y="12740"/>
                  <a:pt x="12498" y="12728"/>
                </a:cubicBezTo>
                <a:lnTo>
                  <a:pt x="12495" y="12719"/>
                </a:lnTo>
                <a:cubicBezTo>
                  <a:pt x="11985" y="11290"/>
                  <a:pt x="11001" y="10077"/>
                  <a:pt x="9702" y="9288"/>
                </a:cubicBezTo>
                <a:lnTo>
                  <a:pt x="9702" y="3340"/>
                </a:lnTo>
                <a:cubicBezTo>
                  <a:pt x="10623" y="3337"/>
                  <a:pt x="11369" y="2585"/>
                  <a:pt x="11366" y="1664"/>
                </a:cubicBezTo>
                <a:cubicBezTo>
                  <a:pt x="11363" y="745"/>
                  <a:pt x="10617" y="1"/>
                  <a:pt x="9699" y="1"/>
                </a:cubicBezTo>
                <a:cubicBezTo>
                  <a:pt x="9697" y="1"/>
                  <a:pt x="9695" y="1"/>
                  <a:pt x="9693" y="1"/>
                </a:cubicBezTo>
                <a:lnTo>
                  <a:pt x="2836" y="1"/>
                </a:lnTo>
                <a:cubicBezTo>
                  <a:pt x="2834" y="1"/>
                  <a:pt x="2833" y="1"/>
                  <a:pt x="28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41" name="Google Shape;641;p54"/>
          <p:cNvGrpSpPr/>
          <p:nvPr/>
        </p:nvGrpSpPr>
        <p:grpSpPr>
          <a:xfrm>
            <a:off x="4908535" y="3047073"/>
            <a:ext cx="402207" cy="381813"/>
            <a:chOff x="6222125" y="2025975"/>
            <a:chExt cx="499450" cy="474125"/>
          </a:xfrm>
        </p:grpSpPr>
        <p:sp>
          <p:nvSpPr>
            <p:cNvPr id="642" name="Google Shape;642;p54"/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3" name="Google Shape;643;p54"/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4" name="Google Shape;644;p54"/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45" name="Google Shape;645;p54"/>
          <p:cNvSpPr/>
          <p:nvPr/>
        </p:nvSpPr>
        <p:spPr>
          <a:xfrm>
            <a:off x="4915170" y="1503039"/>
            <a:ext cx="388936" cy="364625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6" name="Google Shape;646;p54"/>
          <p:cNvSpPr/>
          <p:nvPr/>
        </p:nvSpPr>
        <p:spPr>
          <a:xfrm rot="5400000">
            <a:off x="3919552" y="-15950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626;p54"/>
          <p:cNvSpPr/>
          <p:nvPr/>
        </p:nvSpPr>
        <p:spPr>
          <a:xfrm rot="2700000">
            <a:off x="4200912" y="3371276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29;p54"/>
          <p:cNvSpPr txBox="1">
            <a:spLocks/>
          </p:cNvSpPr>
          <p:nvPr/>
        </p:nvSpPr>
        <p:spPr>
          <a:xfrm>
            <a:off x="3276600" y="4134374"/>
            <a:ext cx="24687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2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marL="0" indent="0"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Google Shape;630;p54"/>
          <p:cNvSpPr txBox="1">
            <a:spLocks/>
          </p:cNvSpPr>
          <p:nvPr/>
        </p:nvSpPr>
        <p:spPr>
          <a:xfrm>
            <a:off x="3276600" y="4571250"/>
            <a:ext cx="24687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algn="ctr" hangingPunct="0"/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</a:t>
            </a:r>
          </a:p>
        </p:txBody>
      </p:sp>
      <p:sp>
        <p:nvSpPr>
          <p:cNvPr id="27" name="Google Shape;639;p54"/>
          <p:cNvSpPr/>
          <p:nvPr/>
        </p:nvSpPr>
        <p:spPr>
          <a:xfrm>
            <a:off x="4312756" y="3490171"/>
            <a:ext cx="402963" cy="388855"/>
          </a:xfrm>
          <a:custGeom>
            <a:avLst/>
            <a:gdLst/>
            <a:ahLst/>
            <a:cxnLst/>
            <a:rect l="l" t="t" r="r" b="b"/>
            <a:pathLst>
              <a:path w="20023" h="19322" extrusionOk="0">
                <a:moveTo>
                  <a:pt x="15673" y="3395"/>
                </a:moveTo>
                <a:cubicBezTo>
                  <a:pt x="15818" y="3395"/>
                  <a:pt x="15963" y="3450"/>
                  <a:pt x="16073" y="3560"/>
                </a:cubicBezTo>
                <a:cubicBezTo>
                  <a:pt x="16294" y="3780"/>
                  <a:pt x="16294" y="4140"/>
                  <a:pt x="16073" y="4360"/>
                </a:cubicBezTo>
                <a:lnTo>
                  <a:pt x="13054" y="7380"/>
                </a:lnTo>
                <a:cubicBezTo>
                  <a:pt x="12939" y="7229"/>
                  <a:pt x="12815" y="7087"/>
                  <a:pt x="12682" y="6951"/>
                </a:cubicBezTo>
                <a:cubicBezTo>
                  <a:pt x="12547" y="6818"/>
                  <a:pt x="12405" y="6694"/>
                  <a:pt x="12254" y="6579"/>
                </a:cubicBezTo>
                <a:lnTo>
                  <a:pt x="15273" y="3560"/>
                </a:lnTo>
                <a:cubicBezTo>
                  <a:pt x="15383" y="3450"/>
                  <a:pt x="15528" y="3395"/>
                  <a:pt x="15673" y="3395"/>
                </a:cubicBezTo>
                <a:close/>
                <a:moveTo>
                  <a:pt x="9879" y="9187"/>
                </a:moveTo>
                <a:cubicBezTo>
                  <a:pt x="10024" y="9187"/>
                  <a:pt x="10169" y="9243"/>
                  <a:pt x="10279" y="9354"/>
                </a:cubicBezTo>
                <a:cubicBezTo>
                  <a:pt x="10635" y="9711"/>
                  <a:pt x="10385" y="10321"/>
                  <a:pt x="9880" y="10321"/>
                </a:cubicBezTo>
                <a:cubicBezTo>
                  <a:pt x="9376" y="10321"/>
                  <a:pt x="9123" y="9711"/>
                  <a:pt x="9479" y="9354"/>
                </a:cubicBezTo>
                <a:cubicBezTo>
                  <a:pt x="9589" y="9243"/>
                  <a:pt x="9734" y="9187"/>
                  <a:pt x="9879" y="9187"/>
                </a:cubicBezTo>
                <a:close/>
                <a:moveTo>
                  <a:pt x="15746" y="1059"/>
                </a:moveTo>
                <a:cubicBezTo>
                  <a:pt x="16469" y="1059"/>
                  <a:pt x="17193" y="1334"/>
                  <a:pt x="17746" y="1887"/>
                </a:cubicBezTo>
                <a:cubicBezTo>
                  <a:pt x="18878" y="3019"/>
                  <a:pt x="18845" y="4867"/>
                  <a:pt x="17674" y="5960"/>
                </a:cubicBezTo>
                <a:lnTo>
                  <a:pt x="11882" y="11755"/>
                </a:lnTo>
                <a:cubicBezTo>
                  <a:pt x="11323" y="12314"/>
                  <a:pt x="10601" y="12585"/>
                  <a:pt x="9883" y="12585"/>
                </a:cubicBezTo>
                <a:cubicBezTo>
                  <a:pt x="8973" y="12585"/>
                  <a:pt x="8071" y="12149"/>
                  <a:pt x="7519" y="11314"/>
                </a:cubicBezTo>
                <a:lnTo>
                  <a:pt x="8350" y="10487"/>
                </a:lnTo>
                <a:cubicBezTo>
                  <a:pt x="8649" y="11113"/>
                  <a:pt x="9263" y="11453"/>
                  <a:pt x="9886" y="11453"/>
                </a:cubicBezTo>
                <a:cubicBezTo>
                  <a:pt x="10313" y="11453"/>
                  <a:pt x="10745" y="11293"/>
                  <a:pt x="11082" y="10955"/>
                </a:cubicBezTo>
                <a:lnTo>
                  <a:pt x="16876" y="5160"/>
                </a:lnTo>
                <a:cubicBezTo>
                  <a:pt x="17538" y="4499"/>
                  <a:pt x="17538" y="3421"/>
                  <a:pt x="16876" y="2760"/>
                </a:cubicBezTo>
                <a:cubicBezTo>
                  <a:pt x="16544" y="2428"/>
                  <a:pt x="16110" y="2262"/>
                  <a:pt x="15675" y="2262"/>
                </a:cubicBezTo>
                <a:cubicBezTo>
                  <a:pt x="15240" y="2262"/>
                  <a:pt x="14805" y="2428"/>
                  <a:pt x="14473" y="2760"/>
                </a:cubicBezTo>
                <a:lnTo>
                  <a:pt x="11212" y="6021"/>
                </a:lnTo>
                <a:cubicBezTo>
                  <a:pt x="10787" y="5872"/>
                  <a:pt x="10339" y="5794"/>
                  <a:pt x="9888" y="5794"/>
                </a:cubicBezTo>
                <a:cubicBezTo>
                  <a:pt x="9872" y="5794"/>
                  <a:pt x="9855" y="5794"/>
                  <a:pt x="9838" y="5794"/>
                </a:cubicBezTo>
                <a:lnTo>
                  <a:pt x="13673" y="1960"/>
                </a:lnTo>
                <a:cubicBezTo>
                  <a:pt x="14232" y="1360"/>
                  <a:pt x="14988" y="1059"/>
                  <a:pt x="15746" y="1059"/>
                </a:cubicBezTo>
                <a:close/>
                <a:moveTo>
                  <a:pt x="6707" y="12126"/>
                </a:moveTo>
                <a:cubicBezTo>
                  <a:pt x="6819" y="12280"/>
                  <a:pt x="6943" y="12422"/>
                  <a:pt x="7078" y="12555"/>
                </a:cubicBezTo>
                <a:cubicBezTo>
                  <a:pt x="7211" y="12691"/>
                  <a:pt x="7356" y="12815"/>
                  <a:pt x="7507" y="12929"/>
                </a:cubicBezTo>
                <a:lnTo>
                  <a:pt x="4675" y="15759"/>
                </a:lnTo>
                <a:cubicBezTo>
                  <a:pt x="4565" y="15869"/>
                  <a:pt x="4420" y="15924"/>
                  <a:pt x="4275" y="15924"/>
                </a:cubicBezTo>
                <a:cubicBezTo>
                  <a:pt x="4130" y="15924"/>
                  <a:pt x="3985" y="15869"/>
                  <a:pt x="3875" y="15759"/>
                </a:cubicBezTo>
                <a:cubicBezTo>
                  <a:pt x="3654" y="15538"/>
                  <a:pt x="3654" y="15179"/>
                  <a:pt x="3875" y="14958"/>
                </a:cubicBezTo>
                <a:lnTo>
                  <a:pt x="6707" y="12126"/>
                </a:lnTo>
                <a:close/>
                <a:moveTo>
                  <a:pt x="9878" y="6924"/>
                </a:moveTo>
                <a:cubicBezTo>
                  <a:pt x="10788" y="6924"/>
                  <a:pt x="11690" y="7359"/>
                  <a:pt x="12242" y="8195"/>
                </a:cubicBezTo>
                <a:lnTo>
                  <a:pt x="11414" y="9022"/>
                </a:lnTo>
                <a:cubicBezTo>
                  <a:pt x="11114" y="8396"/>
                  <a:pt x="10500" y="8056"/>
                  <a:pt x="9877" y="8056"/>
                </a:cubicBezTo>
                <a:cubicBezTo>
                  <a:pt x="9449" y="8056"/>
                  <a:pt x="9017" y="8216"/>
                  <a:pt x="8679" y="8554"/>
                </a:cubicBezTo>
                <a:lnTo>
                  <a:pt x="3075" y="14158"/>
                </a:lnTo>
                <a:cubicBezTo>
                  <a:pt x="2410" y="14819"/>
                  <a:pt x="2410" y="15897"/>
                  <a:pt x="3075" y="16559"/>
                </a:cubicBezTo>
                <a:cubicBezTo>
                  <a:pt x="3407" y="16891"/>
                  <a:pt x="3842" y="17057"/>
                  <a:pt x="4276" y="17057"/>
                </a:cubicBezTo>
                <a:cubicBezTo>
                  <a:pt x="4710" y="17057"/>
                  <a:pt x="5144" y="16891"/>
                  <a:pt x="5475" y="16559"/>
                </a:cubicBezTo>
                <a:lnTo>
                  <a:pt x="8549" y="13488"/>
                </a:lnTo>
                <a:cubicBezTo>
                  <a:pt x="8978" y="13639"/>
                  <a:pt x="9428" y="13714"/>
                  <a:pt x="9880" y="13714"/>
                </a:cubicBezTo>
                <a:lnTo>
                  <a:pt x="9923" y="13714"/>
                </a:lnTo>
                <a:lnTo>
                  <a:pt x="6275" y="17359"/>
                </a:lnTo>
                <a:cubicBezTo>
                  <a:pt x="5716" y="17958"/>
                  <a:pt x="4960" y="18259"/>
                  <a:pt x="4202" y="18259"/>
                </a:cubicBezTo>
                <a:cubicBezTo>
                  <a:pt x="3479" y="18259"/>
                  <a:pt x="2755" y="17984"/>
                  <a:pt x="2202" y="17431"/>
                </a:cubicBezTo>
                <a:cubicBezTo>
                  <a:pt x="1070" y="16299"/>
                  <a:pt x="1103" y="14451"/>
                  <a:pt x="2274" y="13358"/>
                </a:cubicBezTo>
                <a:lnTo>
                  <a:pt x="7879" y="7754"/>
                </a:lnTo>
                <a:cubicBezTo>
                  <a:pt x="8438" y="7195"/>
                  <a:pt x="9160" y="6924"/>
                  <a:pt x="9878" y="6924"/>
                </a:cubicBezTo>
                <a:close/>
                <a:moveTo>
                  <a:pt x="15672" y="0"/>
                </a:moveTo>
                <a:cubicBezTo>
                  <a:pt x="14657" y="0"/>
                  <a:pt x="13643" y="387"/>
                  <a:pt x="12870" y="1159"/>
                </a:cubicBezTo>
                <a:lnTo>
                  <a:pt x="7075" y="6954"/>
                </a:lnTo>
                <a:lnTo>
                  <a:pt x="1474" y="12555"/>
                </a:lnTo>
                <a:cubicBezTo>
                  <a:pt x="339" y="13690"/>
                  <a:pt x="1" y="15393"/>
                  <a:pt x="614" y="16876"/>
                </a:cubicBezTo>
                <a:cubicBezTo>
                  <a:pt x="1227" y="18355"/>
                  <a:pt x="2673" y="19321"/>
                  <a:pt x="4276" y="19321"/>
                </a:cubicBezTo>
                <a:cubicBezTo>
                  <a:pt x="4280" y="19322"/>
                  <a:pt x="4284" y="19322"/>
                  <a:pt x="4288" y="19322"/>
                </a:cubicBezTo>
                <a:cubicBezTo>
                  <a:pt x="5334" y="19322"/>
                  <a:pt x="6338" y="18905"/>
                  <a:pt x="7078" y="18162"/>
                </a:cubicBezTo>
                <a:lnTo>
                  <a:pt x="12679" y="12558"/>
                </a:lnTo>
                <a:lnTo>
                  <a:pt x="18474" y="6767"/>
                </a:lnTo>
                <a:cubicBezTo>
                  <a:pt x="20023" y="5218"/>
                  <a:pt x="20023" y="2708"/>
                  <a:pt x="18474" y="1159"/>
                </a:cubicBezTo>
                <a:cubicBezTo>
                  <a:pt x="17701" y="387"/>
                  <a:pt x="16686" y="0"/>
                  <a:pt x="156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/>
          <p:nvPr/>
        </p:nvSpPr>
        <p:spPr>
          <a:xfrm rot="2700000">
            <a:off x="4733881" y="178435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0"/>
          <p:cNvSpPr/>
          <p:nvPr/>
        </p:nvSpPr>
        <p:spPr>
          <a:xfrm rot="2700000">
            <a:off x="875131" y="1784355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0"/>
          <p:cNvSpPr/>
          <p:nvPr/>
        </p:nvSpPr>
        <p:spPr>
          <a:xfrm rot="2700000">
            <a:off x="2339581" y="333698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890553" y="1835632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5" name="Google Shape;415;p40"/>
          <p:cNvSpPr txBox="1">
            <a:spLocks noGrp="1"/>
          </p:cNvSpPr>
          <p:nvPr>
            <p:ph type="subTitle" idx="1"/>
          </p:nvPr>
        </p:nvSpPr>
        <p:spPr>
          <a:xfrm>
            <a:off x="1661486" y="1705650"/>
            <a:ext cx="2912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Cơ sở lý thuyết</a:t>
            </a:r>
            <a:endParaRPr dirty="0"/>
          </a:p>
        </p:txBody>
      </p:sp>
      <p:sp>
        <p:nvSpPr>
          <p:cNvPr id="417" name="Google Shape;417;p40"/>
          <p:cNvSpPr txBox="1">
            <a:spLocks noGrp="1"/>
          </p:cNvSpPr>
          <p:nvPr>
            <p:ph type="subTitle" idx="3"/>
          </p:nvPr>
        </p:nvSpPr>
        <p:spPr>
          <a:xfrm>
            <a:off x="5520231" y="1705650"/>
            <a:ext cx="2912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Tổng kết sản phẩm</a:t>
            </a:r>
            <a:endParaRPr dirty="0"/>
          </a:p>
        </p:txBody>
      </p:sp>
      <p:sp>
        <p:nvSpPr>
          <p:cNvPr id="418" name="Google Shape;418;p40"/>
          <p:cNvSpPr txBox="1">
            <a:spLocks noGrp="1"/>
          </p:cNvSpPr>
          <p:nvPr>
            <p:ph type="title" idx="4"/>
          </p:nvPr>
        </p:nvSpPr>
        <p:spPr>
          <a:xfrm>
            <a:off x="4749303" y="1835632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420" name="Google Shape;420;p40"/>
          <p:cNvSpPr txBox="1">
            <a:spLocks noGrp="1"/>
          </p:cNvSpPr>
          <p:nvPr>
            <p:ph type="subTitle" idx="6"/>
          </p:nvPr>
        </p:nvSpPr>
        <p:spPr>
          <a:xfrm>
            <a:off x="3183300" y="3305850"/>
            <a:ext cx="2912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Phân tích và thiết kế hệ thống</a:t>
            </a:r>
            <a:endParaRPr dirty="0"/>
          </a:p>
        </p:txBody>
      </p:sp>
      <p:sp>
        <p:nvSpPr>
          <p:cNvPr id="421" name="Google Shape;421;p40"/>
          <p:cNvSpPr txBox="1">
            <a:spLocks noGrp="1"/>
          </p:cNvSpPr>
          <p:nvPr>
            <p:ph type="title" idx="7"/>
          </p:nvPr>
        </p:nvSpPr>
        <p:spPr>
          <a:xfrm>
            <a:off x="2355028" y="338824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426" name="Google Shape;426;p40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7" name="Google Shape;427;p40"/>
          <p:cNvPicPr preferRelativeResize="0"/>
          <p:nvPr/>
        </p:nvPicPr>
        <p:blipFill rotWithShape="1">
          <a:blip r:embed="rId3">
            <a:alphaModFix/>
          </a:blip>
          <a:srcRect l="16415" r="16415"/>
          <a:stretch/>
        </p:blipFill>
        <p:spPr>
          <a:xfrm>
            <a:off x="5964391" y="-2017322"/>
            <a:ext cx="2922287" cy="2899831"/>
          </a:xfrm>
          <a:prstGeom prst="flowChartDecision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41"/>
          <p:cNvPicPr preferRelativeResize="0"/>
          <p:nvPr/>
        </p:nvPicPr>
        <p:blipFill rotWithShape="1">
          <a:blip r:embed="rId3">
            <a:alphaModFix/>
          </a:blip>
          <a:srcRect l="17663" r="25650"/>
          <a:stretch/>
        </p:blipFill>
        <p:spPr>
          <a:xfrm>
            <a:off x="2369872" y="2678720"/>
            <a:ext cx="3249372" cy="3224400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434" name="Google Shape;434;p41"/>
          <p:cNvSpPr txBox="1">
            <a:spLocks noGrp="1"/>
          </p:cNvSpPr>
          <p:nvPr>
            <p:ph type="title" idx="2"/>
          </p:nvPr>
        </p:nvSpPr>
        <p:spPr>
          <a:xfrm>
            <a:off x="4958575" y="1781188"/>
            <a:ext cx="3472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Cơ sở lý thuyết</a:t>
            </a:r>
            <a:endParaRPr sz="4000" dirty="0"/>
          </a:p>
        </p:txBody>
      </p:sp>
      <p:sp>
        <p:nvSpPr>
          <p:cNvPr id="435" name="Google Shape;435;p41"/>
          <p:cNvSpPr txBox="1">
            <a:spLocks noGrp="1"/>
          </p:cNvSpPr>
          <p:nvPr>
            <p:ph type="title"/>
          </p:nvPr>
        </p:nvSpPr>
        <p:spPr>
          <a:xfrm>
            <a:off x="1246875" y="2046000"/>
            <a:ext cx="2162100" cy="10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6" name="Google Shape;436;p41"/>
          <p:cNvSpPr/>
          <p:nvPr/>
        </p:nvSpPr>
        <p:spPr>
          <a:xfrm rot="5400000">
            <a:off x="5927275" y="1607198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43"/>
          <p:cNvGrpSpPr/>
          <p:nvPr/>
        </p:nvGrpSpPr>
        <p:grpSpPr>
          <a:xfrm>
            <a:off x="5364678" y="1652565"/>
            <a:ext cx="3550722" cy="2140613"/>
            <a:chOff x="4139436" y="1590925"/>
            <a:chExt cx="4179779" cy="2519850"/>
          </a:xfrm>
        </p:grpSpPr>
        <p:sp>
          <p:nvSpPr>
            <p:cNvPr id="451" name="Google Shape;451;p43"/>
            <p:cNvSpPr/>
            <p:nvPr/>
          </p:nvSpPr>
          <p:spPr>
            <a:xfrm>
              <a:off x="4388352" y="1590925"/>
              <a:ext cx="3685075" cy="2265094"/>
            </a:xfrm>
            <a:custGeom>
              <a:avLst/>
              <a:gdLst/>
              <a:ahLst/>
              <a:cxnLst/>
              <a:rect l="l" t="t" r="r" b="b"/>
              <a:pathLst>
                <a:path w="89449" h="53084" extrusionOk="0">
                  <a:moveTo>
                    <a:pt x="3139" y="0"/>
                  </a:moveTo>
                  <a:cubicBezTo>
                    <a:pt x="1528" y="0"/>
                    <a:pt x="0" y="775"/>
                    <a:pt x="0" y="2407"/>
                  </a:cubicBezTo>
                  <a:lnTo>
                    <a:pt x="0" y="53084"/>
                  </a:lnTo>
                  <a:lnTo>
                    <a:pt x="89449" y="53084"/>
                  </a:lnTo>
                  <a:lnTo>
                    <a:pt x="89449" y="2407"/>
                  </a:lnTo>
                  <a:cubicBezTo>
                    <a:pt x="89449" y="775"/>
                    <a:pt x="88549" y="0"/>
                    <a:pt x="86938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 rot="10800000">
              <a:off x="4139436" y="4006075"/>
              <a:ext cx="4175400" cy="104700"/>
            </a:xfrm>
            <a:prstGeom prst="trapezoid">
              <a:avLst>
                <a:gd name="adj" fmla="val 15019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4143814" y="3858925"/>
              <a:ext cx="4175400" cy="14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43"/>
          <p:cNvSpPr txBox="1">
            <a:spLocks noGrp="1"/>
          </p:cNvSpPr>
          <p:nvPr>
            <p:ph type="title"/>
          </p:nvPr>
        </p:nvSpPr>
        <p:spPr>
          <a:xfrm>
            <a:off x="1501273" y="133350"/>
            <a:ext cx="4927387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Giao thức TCP/IP</a:t>
            </a:r>
            <a:endParaRPr dirty="0"/>
          </a:p>
        </p:txBody>
      </p:sp>
      <p:sp>
        <p:nvSpPr>
          <p:cNvPr id="455" name="Google Shape;455;p43"/>
          <p:cNvSpPr txBox="1">
            <a:spLocks noGrp="1"/>
          </p:cNvSpPr>
          <p:nvPr>
            <p:ph type="body" idx="1"/>
          </p:nvPr>
        </p:nvSpPr>
        <p:spPr>
          <a:xfrm>
            <a:off x="990600" y="2114550"/>
            <a:ext cx="32100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Internet,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dirty="0"/>
          </a:p>
        </p:txBody>
      </p:sp>
      <p:sp>
        <p:nvSpPr>
          <p:cNvPr id="457" name="Google Shape;457;p43"/>
          <p:cNvSpPr/>
          <p:nvPr/>
        </p:nvSpPr>
        <p:spPr>
          <a:xfrm rot="5400000">
            <a:off x="3850995" y="-2257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55;p43"/>
          <p:cNvSpPr txBox="1">
            <a:spLocks/>
          </p:cNvSpPr>
          <p:nvPr/>
        </p:nvSpPr>
        <p:spPr>
          <a:xfrm>
            <a:off x="1971600" y="895350"/>
            <a:ext cx="32100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AutoNum type="alphaUcPeriod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None/>
            </a:pPr>
            <a:r>
              <a:rPr lang="en-US" dirty="0"/>
              <a:t>TCP/IP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,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TCP (Transmission Control Protocol) </a:t>
            </a:r>
            <a:r>
              <a:rPr lang="en-US" dirty="0" err="1"/>
              <a:t>và</a:t>
            </a:r>
            <a:r>
              <a:rPr lang="en-US" dirty="0"/>
              <a:t> IP (Internet Protocol). </a:t>
            </a:r>
          </a:p>
        </p:txBody>
      </p:sp>
      <p:sp>
        <p:nvSpPr>
          <p:cNvPr id="12" name="Google Shape;455;p43"/>
          <p:cNvSpPr txBox="1">
            <a:spLocks/>
          </p:cNvSpPr>
          <p:nvPr/>
        </p:nvSpPr>
        <p:spPr>
          <a:xfrm>
            <a:off x="2047800" y="3278850"/>
            <a:ext cx="32100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AutoNum type="alphaUcPeriod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None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packet. </a:t>
            </a:r>
            <a:r>
              <a:rPr lang="en-US" dirty="0" err="1"/>
              <a:t>Các</a:t>
            </a:r>
            <a:r>
              <a:rPr lang="en-US" dirty="0"/>
              <a:t> packet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</p:txBody>
      </p:sp>
      <p:pic>
        <p:nvPicPr>
          <p:cNvPr id="13" name="Picture 12" descr="TCP/IP là gì? viết tắt của từ nào? các ứng dụng sử dụng giao thức TCP/IP -  Tetra Concept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32" y="1652565"/>
            <a:ext cx="3130471" cy="19241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095;p79"/>
          <p:cNvGrpSpPr/>
          <p:nvPr/>
        </p:nvGrpSpPr>
        <p:grpSpPr>
          <a:xfrm>
            <a:off x="1535886" y="929862"/>
            <a:ext cx="2080871" cy="1930825"/>
            <a:chOff x="3271912" y="350238"/>
            <a:chExt cx="3215188" cy="2983350"/>
          </a:xfrm>
        </p:grpSpPr>
        <p:sp>
          <p:nvSpPr>
            <p:cNvPr id="15" name="Google Shape;1096;p79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7;p79"/>
            <p:cNvSpPr/>
            <p:nvPr/>
          </p:nvSpPr>
          <p:spPr>
            <a:xfrm>
              <a:off x="3271912" y="350238"/>
              <a:ext cx="805800" cy="8058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101;p79"/>
          <p:cNvGrpSpPr/>
          <p:nvPr/>
        </p:nvGrpSpPr>
        <p:grpSpPr>
          <a:xfrm>
            <a:off x="4461810" y="2178619"/>
            <a:ext cx="682068" cy="682068"/>
            <a:chOff x="5080188" y="927900"/>
            <a:chExt cx="961200" cy="961200"/>
          </a:xfrm>
        </p:grpSpPr>
        <p:sp>
          <p:nvSpPr>
            <p:cNvPr id="18" name="Google Shape;1102;p79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03;p79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04;p79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05;p79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06;p79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07;p79"/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08;p79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09;p79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33;p79"/>
          <p:cNvGrpSpPr/>
          <p:nvPr/>
        </p:nvGrpSpPr>
        <p:grpSpPr>
          <a:xfrm>
            <a:off x="1500362" y="3360665"/>
            <a:ext cx="557038" cy="562772"/>
            <a:chOff x="4906800" y="1507500"/>
            <a:chExt cx="70350" cy="71075"/>
          </a:xfrm>
        </p:grpSpPr>
        <p:sp>
          <p:nvSpPr>
            <p:cNvPr id="27" name="Google Shape;1034;p79"/>
            <p:cNvSpPr/>
            <p:nvPr/>
          </p:nvSpPr>
          <p:spPr>
            <a:xfrm>
              <a:off x="4916000" y="1507500"/>
              <a:ext cx="30850" cy="24000"/>
            </a:xfrm>
            <a:custGeom>
              <a:avLst/>
              <a:gdLst/>
              <a:ahLst/>
              <a:cxnLst/>
              <a:rect l="l" t="t" r="r" b="b"/>
              <a:pathLst>
                <a:path w="1234" h="960" extrusionOk="0">
                  <a:moveTo>
                    <a:pt x="837" y="1"/>
                  </a:moveTo>
                  <a:lnTo>
                    <a:pt x="837" y="202"/>
                  </a:lnTo>
                  <a:cubicBezTo>
                    <a:pt x="484" y="282"/>
                    <a:pt x="181" y="498"/>
                    <a:pt x="0" y="808"/>
                  </a:cubicBezTo>
                  <a:lnTo>
                    <a:pt x="455" y="960"/>
                  </a:lnTo>
                  <a:cubicBezTo>
                    <a:pt x="556" y="837"/>
                    <a:pt x="686" y="736"/>
                    <a:pt x="837" y="686"/>
                  </a:cubicBezTo>
                  <a:lnTo>
                    <a:pt x="837" y="823"/>
                  </a:lnTo>
                  <a:lnTo>
                    <a:pt x="1234" y="426"/>
                  </a:lnTo>
                  <a:lnTo>
                    <a:pt x="83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35;p79"/>
            <p:cNvSpPr/>
            <p:nvPr/>
          </p:nvSpPr>
          <p:spPr>
            <a:xfrm>
              <a:off x="4906800" y="1533825"/>
              <a:ext cx="19675" cy="32475"/>
            </a:xfrm>
            <a:custGeom>
              <a:avLst/>
              <a:gdLst/>
              <a:ahLst/>
              <a:cxnLst/>
              <a:rect l="l" t="t" r="r" b="b"/>
              <a:pathLst>
                <a:path w="787" h="1299" extrusionOk="0">
                  <a:moveTo>
                    <a:pt x="527" y="1"/>
                  </a:moveTo>
                  <a:lnTo>
                    <a:pt x="1" y="246"/>
                  </a:lnTo>
                  <a:lnTo>
                    <a:pt x="181" y="303"/>
                  </a:lnTo>
                  <a:cubicBezTo>
                    <a:pt x="181" y="347"/>
                    <a:pt x="174" y="390"/>
                    <a:pt x="174" y="433"/>
                  </a:cubicBezTo>
                  <a:cubicBezTo>
                    <a:pt x="174" y="751"/>
                    <a:pt x="289" y="1061"/>
                    <a:pt x="498" y="1299"/>
                  </a:cubicBezTo>
                  <a:lnTo>
                    <a:pt x="787" y="909"/>
                  </a:lnTo>
                  <a:cubicBezTo>
                    <a:pt x="693" y="772"/>
                    <a:pt x="650" y="614"/>
                    <a:pt x="642" y="455"/>
                  </a:cubicBezTo>
                  <a:lnTo>
                    <a:pt x="642" y="455"/>
                  </a:lnTo>
                  <a:lnTo>
                    <a:pt x="787" y="498"/>
                  </a:lnTo>
                  <a:lnTo>
                    <a:pt x="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36;p79"/>
            <p:cNvSpPr/>
            <p:nvPr/>
          </p:nvSpPr>
          <p:spPr>
            <a:xfrm>
              <a:off x="4926625" y="1561950"/>
              <a:ext cx="30675" cy="16625"/>
            </a:xfrm>
            <a:custGeom>
              <a:avLst/>
              <a:gdLst/>
              <a:ahLst/>
              <a:cxnLst/>
              <a:rect l="l" t="t" r="r" b="b"/>
              <a:pathLst>
                <a:path w="1227" h="665" extrusionOk="0">
                  <a:moveTo>
                    <a:pt x="556" y="1"/>
                  </a:moveTo>
                  <a:lnTo>
                    <a:pt x="1" y="87"/>
                  </a:lnTo>
                  <a:lnTo>
                    <a:pt x="66" y="664"/>
                  </a:lnTo>
                  <a:lnTo>
                    <a:pt x="181" y="513"/>
                  </a:lnTo>
                  <a:cubicBezTo>
                    <a:pt x="347" y="585"/>
                    <a:pt x="526" y="621"/>
                    <a:pt x="704" y="621"/>
                  </a:cubicBezTo>
                  <a:cubicBezTo>
                    <a:pt x="883" y="621"/>
                    <a:pt x="1061" y="585"/>
                    <a:pt x="1227" y="513"/>
                  </a:cubicBezTo>
                  <a:lnTo>
                    <a:pt x="946" y="123"/>
                  </a:lnTo>
                  <a:cubicBezTo>
                    <a:pt x="866" y="149"/>
                    <a:pt x="785" y="161"/>
                    <a:pt x="704" y="161"/>
                  </a:cubicBezTo>
                  <a:cubicBezTo>
                    <a:pt x="623" y="161"/>
                    <a:pt x="542" y="149"/>
                    <a:pt x="462" y="123"/>
                  </a:cubicBezTo>
                  <a:lnTo>
                    <a:pt x="55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37;p79"/>
            <p:cNvSpPr/>
            <p:nvPr/>
          </p:nvSpPr>
          <p:spPr>
            <a:xfrm>
              <a:off x="4957475" y="1541400"/>
              <a:ext cx="19675" cy="27800"/>
            </a:xfrm>
            <a:custGeom>
              <a:avLst/>
              <a:gdLst/>
              <a:ahLst/>
              <a:cxnLst/>
              <a:rect l="l" t="t" r="r" b="b"/>
              <a:pathLst>
                <a:path w="787" h="1112" extrusionOk="0">
                  <a:moveTo>
                    <a:pt x="779" y="0"/>
                  </a:moveTo>
                  <a:lnTo>
                    <a:pt x="318" y="145"/>
                  </a:lnTo>
                  <a:cubicBezTo>
                    <a:pt x="318" y="303"/>
                    <a:pt x="274" y="455"/>
                    <a:pt x="188" y="592"/>
                  </a:cubicBezTo>
                  <a:lnTo>
                    <a:pt x="80" y="448"/>
                  </a:lnTo>
                  <a:lnTo>
                    <a:pt x="0" y="1003"/>
                  </a:lnTo>
                  <a:lnTo>
                    <a:pt x="570" y="1111"/>
                  </a:lnTo>
                  <a:lnTo>
                    <a:pt x="469" y="981"/>
                  </a:lnTo>
                  <a:cubicBezTo>
                    <a:pt x="671" y="743"/>
                    <a:pt x="786" y="440"/>
                    <a:pt x="786" y="130"/>
                  </a:cubicBezTo>
                  <a:cubicBezTo>
                    <a:pt x="786" y="87"/>
                    <a:pt x="786" y="44"/>
                    <a:pt x="7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38;p79"/>
            <p:cNvSpPr/>
            <p:nvPr/>
          </p:nvSpPr>
          <p:spPr>
            <a:xfrm>
              <a:off x="4951325" y="1512550"/>
              <a:ext cx="24925" cy="26350"/>
            </a:xfrm>
            <a:custGeom>
              <a:avLst/>
              <a:gdLst/>
              <a:ahLst/>
              <a:cxnLst/>
              <a:rect l="l" t="t" r="r" b="b"/>
              <a:pathLst>
                <a:path w="997" h="1054" extrusionOk="0">
                  <a:moveTo>
                    <a:pt x="1" y="0"/>
                  </a:moveTo>
                  <a:lnTo>
                    <a:pt x="1" y="476"/>
                  </a:lnTo>
                  <a:cubicBezTo>
                    <a:pt x="145" y="534"/>
                    <a:pt x="282" y="628"/>
                    <a:pt x="376" y="751"/>
                  </a:cubicBezTo>
                  <a:lnTo>
                    <a:pt x="210" y="801"/>
                  </a:lnTo>
                  <a:lnTo>
                    <a:pt x="715" y="1053"/>
                  </a:lnTo>
                  <a:lnTo>
                    <a:pt x="996" y="549"/>
                  </a:lnTo>
                  <a:lnTo>
                    <a:pt x="996" y="549"/>
                  </a:lnTo>
                  <a:lnTo>
                    <a:pt x="838" y="599"/>
                  </a:lnTo>
                  <a:cubicBezTo>
                    <a:pt x="650" y="296"/>
                    <a:pt x="347" y="7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80;p79"/>
          <p:cNvGrpSpPr/>
          <p:nvPr/>
        </p:nvGrpSpPr>
        <p:grpSpPr>
          <a:xfrm>
            <a:off x="6629400" y="4476756"/>
            <a:ext cx="1959041" cy="208784"/>
            <a:chOff x="6336019" y="3733725"/>
            <a:chExt cx="2566206" cy="351310"/>
          </a:xfrm>
        </p:grpSpPr>
        <p:sp>
          <p:nvSpPr>
            <p:cNvPr id="33" name="Google Shape;1081;p79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82;p7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83;p7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84;p7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80;p79"/>
          <p:cNvGrpSpPr/>
          <p:nvPr/>
        </p:nvGrpSpPr>
        <p:grpSpPr>
          <a:xfrm>
            <a:off x="4354479" y="4629150"/>
            <a:ext cx="1959041" cy="208784"/>
            <a:chOff x="6336019" y="3733725"/>
            <a:chExt cx="2566206" cy="351310"/>
          </a:xfrm>
        </p:grpSpPr>
        <p:sp>
          <p:nvSpPr>
            <p:cNvPr id="38" name="Google Shape;1081;p79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82;p7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83;p7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84;p7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43"/>
          <p:cNvGrpSpPr/>
          <p:nvPr/>
        </p:nvGrpSpPr>
        <p:grpSpPr>
          <a:xfrm>
            <a:off x="5364678" y="1652565"/>
            <a:ext cx="3550722" cy="2140613"/>
            <a:chOff x="4139436" y="1590925"/>
            <a:chExt cx="4179779" cy="2519850"/>
          </a:xfrm>
        </p:grpSpPr>
        <p:sp>
          <p:nvSpPr>
            <p:cNvPr id="451" name="Google Shape;451;p43"/>
            <p:cNvSpPr/>
            <p:nvPr/>
          </p:nvSpPr>
          <p:spPr>
            <a:xfrm>
              <a:off x="4388352" y="1590925"/>
              <a:ext cx="3685075" cy="2265094"/>
            </a:xfrm>
            <a:custGeom>
              <a:avLst/>
              <a:gdLst/>
              <a:ahLst/>
              <a:cxnLst/>
              <a:rect l="l" t="t" r="r" b="b"/>
              <a:pathLst>
                <a:path w="89449" h="53084" extrusionOk="0">
                  <a:moveTo>
                    <a:pt x="3139" y="0"/>
                  </a:moveTo>
                  <a:cubicBezTo>
                    <a:pt x="1528" y="0"/>
                    <a:pt x="0" y="775"/>
                    <a:pt x="0" y="2407"/>
                  </a:cubicBezTo>
                  <a:lnTo>
                    <a:pt x="0" y="53084"/>
                  </a:lnTo>
                  <a:lnTo>
                    <a:pt x="89449" y="53084"/>
                  </a:lnTo>
                  <a:lnTo>
                    <a:pt x="89449" y="2407"/>
                  </a:lnTo>
                  <a:cubicBezTo>
                    <a:pt x="89449" y="775"/>
                    <a:pt x="88549" y="0"/>
                    <a:pt x="86938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 rot="10800000">
              <a:off x="4139436" y="4006075"/>
              <a:ext cx="4175400" cy="104700"/>
            </a:xfrm>
            <a:prstGeom prst="trapezoid">
              <a:avLst>
                <a:gd name="adj" fmla="val 15019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4143814" y="3858925"/>
              <a:ext cx="4175400" cy="14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43"/>
          <p:cNvSpPr txBox="1">
            <a:spLocks noGrp="1"/>
          </p:cNvSpPr>
          <p:nvPr>
            <p:ph type="title"/>
          </p:nvPr>
        </p:nvSpPr>
        <p:spPr>
          <a:xfrm>
            <a:off x="1501273" y="133350"/>
            <a:ext cx="4927387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Giao thức IP</a:t>
            </a:r>
            <a:endParaRPr dirty="0"/>
          </a:p>
        </p:txBody>
      </p:sp>
      <p:sp>
        <p:nvSpPr>
          <p:cNvPr id="455" name="Google Shape;455;p43"/>
          <p:cNvSpPr txBox="1">
            <a:spLocks noGrp="1"/>
          </p:cNvSpPr>
          <p:nvPr>
            <p:ph type="body" idx="1"/>
          </p:nvPr>
        </p:nvSpPr>
        <p:spPr>
          <a:xfrm>
            <a:off x="990600" y="2114550"/>
            <a:ext cx="32100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IP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  <a:endParaRPr lang="en-US" i="1" dirty="0"/>
          </a:p>
        </p:txBody>
      </p:sp>
      <p:sp>
        <p:nvSpPr>
          <p:cNvPr id="457" name="Google Shape;457;p43"/>
          <p:cNvSpPr/>
          <p:nvPr/>
        </p:nvSpPr>
        <p:spPr>
          <a:xfrm rot="5400000">
            <a:off x="3850995" y="-2257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55;p43"/>
          <p:cNvSpPr txBox="1">
            <a:spLocks/>
          </p:cNvSpPr>
          <p:nvPr/>
        </p:nvSpPr>
        <p:spPr>
          <a:xfrm>
            <a:off x="1971600" y="895350"/>
            <a:ext cx="32100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AutoNum type="alphaUcPeriod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</p:txBody>
      </p:sp>
      <p:sp>
        <p:nvSpPr>
          <p:cNvPr id="12" name="Google Shape;455;p43"/>
          <p:cNvSpPr txBox="1">
            <a:spLocks/>
          </p:cNvSpPr>
          <p:nvPr/>
        </p:nvSpPr>
        <p:spPr>
          <a:xfrm>
            <a:off x="2047800" y="3278850"/>
            <a:ext cx="32100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AutoNum type="alphaUcPeriod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None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IP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Internet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nay.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nay </a:t>
            </a:r>
            <a:r>
              <a:rPr lang="en-US" dirty="0" err="1"/>
              <a:t>là</a:t>
            </a:r>
            <a:r>
              <a:rPr lang="en-US" dirty="0"/>
              <a:t> IPv4</a:t>
            </a:r>
          </a:p>
        </p:txBody>
      </p:sp>
      <p:sp>
        <p:nvSpPr>
          <p:cNvPr id="15" name="Google Shape;1096;p79"/>
          <p:cNvSpPr/>
          <p:nvPr/>
        </p:nvSpPr>
        <p:spPr>
          <a:xfrm>
            <a:off x="3095242" y="2339173"/>
            <a:ext cx="521514" cy="521514"/>
          </a:xfrm>
          <a:prstGeom prst="ellipse">
            <a:avLst/>
          </a:prstGeom>
          <a:noFill/>
          <a:ln w="9525" cap="flat" cmpd="sng">
            <a:solidFill>
              <a:srgbClr val="3749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1033;p79"/>
          <p:cNvGrpSpPr/>
          <p:nvPr/>
        </p:nvGrpSpPr>
        <p:grpSpPr>
          <a:xfrm>
            <a:off x="1500362" y="3360665"/>
            <a:ext cx="557038" cy="562772"/>
            <a:chOff x="4906800" y="1507500"/>
            <a:chExt cx="70350" cy="71075"/>
          </a:xfrm>
        </p:grpSpPr>
        <p:sp>
          <p:nvSpPr>
            <p:cNvPr id="27" name="Google Shape;1034;p79"/>
            <p:cNvSpPr/>
            <p:nvPr/>
          </p:nvSpPr>
          <p:spPr>
            <a:xfrm>
              <a:off x="4916000" y="1507500"/>
              <a:ext cx="30850" cy="24000"/>
            </a:xfrm>
            <a:custGeom>
              <a:avLst/>
              <a:gdLst/>
              <a:ahLst/>
              <a:cxnLst/>
              <a:rect l="l" t="t" r="r" b="b"/>
              <a:pathLst>
                <a:path w="1234" h="960" extrusionOk="0">
                  <a:moveTo>
                    <a:pt x="837" y="1"/>
                  </a:moveTo>
                  <a:lnTo>
                    <a:pt x="837" y="202"/>
                  </a:lnTo>
                  <a:cubicBezTo>
                    <a:pt x="484" y="282"/>
                    <a:pt x="181" y="498"/>
                    <a:pt x="0" y="808"/>
                  </a:cubicBezTo>
                  <a:lnTo>
                    <a:pt x="455" y="960"/>
                  </a:lnTo>
                  <a:cubicBezTo>
                    <a:pt x="556" y="837"/>
                    <a:pt x="686" y="736"/>
                    <a:pt x="837" y="686"/>
                  </a:cubicBezTo>
                  <a:lnTo>
                    <a:pt x="837" y="823"/>
                  </a:lnTo>
                  <a:lnTo>
                    <a:pt x="1234" y="426"/>
                  </a:lnTo>
                  <a:lnTo>
                    <a:pt x="83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35;p79"/>
            <p:cNvSpPr/>
            <p:nvPr/>
          </p:nvSpPr>
          <p:spPr>
            <a:xfrm>
              <a:off x="4906800" y="1533825"/>
              <a:ext cx="19675" cy="32475"/>
            </a:xfrm>
            <a:custGeom>
              <a:avLst/>
              <a:gdLst/>
              <a:ahLst/>
              <a:cxnLst/>
              <a:rect l="l" t="t" r="r" b="b"/>
              <a:pathLst>
                <a:path w="787" h="1299" extrusionOk="0">
                  <a:moveTo>
                    <a:pt x="527" y="1"/>
                  </a:moveTo>
                  <a:lnTo>
                    <a:pt x="1" y="246"/>
                  </a:lnTo>
                  <a:lnTo>
                    <a:pt x="181" y="303"/>
                  </a:lnTo>
                  <a:cubicBezTo>
                    <a:pt x="181" y="347"/>
                    <a:pt x="174" y="390"/>
                    <a:pt x="174" y="433"/>
                  </a:cubicBezTo>
                  <a:cubicBezTo>
                    <a:pt x="174" y="751"/>
                    <a:pt x="289" y="1061"/>
                    <a:pt x="498" y="1299"/>
                  </a:cubicBezTo>
                  <a:lnTo>
                    <a:pt x="787" y="909"/>
                  </a:lnTo>
                  <a:cubicBezTo>
                    <a:pt x="693" y="772"/>
                    <a:pt x="650" y="614"/>
                    <a:pt x="642" y="455"/>
                  </a:cubicBezTo>
                  <a:lnTo>
                    <a:pt x="642" y="455"/>
                  </a:lnTo>
                  <a:lnTo>
                    <a:pt x="787" y="498"/>
                  </a:lnTo>
                  <a:lnTo>
                    <a:pt x="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36;p79"/>
            <p:cNvSpPr/>
            <p:nvPr/>
          </p:nvSpPr>
          <p:spPr>
            <a:xfrm>
              <a:off x="4926625" y="1561950"/>
              <a:ext cx="30675" cy="16625"/>
            </a:xfrm>
            <a:custGeom>
              <a:avLst/>
              <a:gdLst/>
              <a:ahLst/>
              <a:cxnLst/>
              <a:rect l="l" t="t" r="r" b="b"/>
              <a:pathLst>
                <a:path w="1227" h="665" extrusionOk="0">
                  <a:moveTo>
                    <a:pt x="556" y="1"/>
                  </a:moveTo>
                  <a:lnTo>
                    <a:pt x="1" y="87"/>
                  </a:lnTo>
                  <a:lnTo>
                    <a:pt x="66" y="664"/>
                  </a:lnTo>
                  <a:lnTo>
                    <a:pt x="181" y="513"/>
                  </a:lnTo>
                  <a:cubicBezTo>
                    <a:pt x="347" y="585"/>
                    <a:pt x="526" y="621"/>
                    <a:pt x="704" y="621"/>
                  </a:cubicBezTo>
                  <a:cubicBezTo>
                    <a:pt x="883" y="621"/>
                    <a:pt x="1061" y="585"/>
                    <a:pt x="1227" y="513"/>
                  </a:cubicBezTo>
                  <a:lnTo>
                    <a:pt x="946" y="123"/>
                  </a:lnTo>
                  <a:cubicBezTo>
                    <a:pt x="866" y="149"/>
                    <a:pt x="785" y="161"/>
                    <a:pt x="704" y="161"/>
                  </a:cubicBezTo>
                  <a:cubicBezTo>
                    <a:pt x="623" y="161"/>
                    <a:pt x="542" y="149"/>
                    <a:pt x="462" y="123"/>
                  </a:cubicBezTo>
                  <a:lnTo>
                    <a:pt x="55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37;p79"/>
            <p:cNvSpPr/>
            <p:nvPr/>
          </p:nvSpPr>
          <p:spPr>
            <a:xfrm>
              <a:off x="4957475" y="1541400"/>
              <a:ext cx="19675" cy="27800"/>
            </a:xfrm>
            <a:custGeom>
              <a:avLst/>
              <a:gdLst/>
              <a:ahLst/>
              <a:cxnLst/>
              <a:rect l="l" t="t" r="r" b="b"/>
              <a:pathLst>
                <a:path w="787" h="1112" extrusionOk="0">
                  <a:moveTo>
                    <a:pt x="779" y="0"/>
                  </a:moveTo>
                  <a:lnTo>
                    <a:pt x="318" y="145"/>
                  </a:lnTo>
                  <a:cubicBezTo>
                    <a:pt x="318" y="303"/>
                    <a:pt x="274" y="455"/>
                    <a:pt x="188" y="592"/>
                  </a:cubicBezTo>
                  <a:lnTo>
                    <a:pt x="80" y="448"/>
                  </a:lnTo>
                  <a:lnTo>
                    <a:pt x="0" y="1003"/>
                  </a:lnTo>
                  <a:lnTo>
                    <a:pt x="570" y="1111"/>
                  </a:lnTo>
                  <a:lnTo>
                    <a:pt x="469" y="981"/>
                  </a:lnTo>
                  <a:cubicBezTo>
                    <a:pt x="671" y="743"/>
                    <a:pt x="786" y="440"/>
                    <a:pt x="786" y="130"/>
                  </a:cubicBezTo>
                  <a:cubicBezTo>
                    <a:pt x="786" y="87"/>
                    <a:pt x="786" y="44"/>
                    <a:pt x="7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38;p79"/>
            <p:cNvSpPr/>
            <p:nvPr/>
          </p:nvSpPr>
          <p:spPr>
            <a:xfrm>
              <a:off x="4951325" y="1512550"/>
              <a:ext cx="24925" cy="26350"/>
            </a:xfrm>
            <a:custGeom>
              <a:avLst/>
              <a:gdLst/>
              <a:ahLst/>
              <a:cxnLst/>
              <a:rect l="l" t="t" r="r" b="b"/>
              <a:pathLst>
                <a:path w="997" h="1054" extrusionOk="0">
                  <a:moveTo>
                    <a:pt x="1" y="0"/>
                  </a:moveTo>
                  <a:lnTo>
                    <a:pt x="1" y="476"/>
                  </a:lnTo>
                  <a:cubicBezTo>
                    <a:pt x="145" y="534"/>
                    <a:pt x="282" y="628"/>
                    <a:pt x="376" y="751"/>
                  </a:cubicBezTo>
                  <a:lnTo>
                    <a:pt x="210" y="801"/>
                  </a:lnTo>
                  <a:lnTo>
                    <a:pt x="715" y="1053"/>
                  </a:lnTo>
                  <a:lnTo>
                    <a:pt x="996" y="549"/>
                  </a:lnTo>
                  <a:lnTo>
                    <a:pt x="996" y="549"/>
                  </a:lnTo>
                  <a:lnTo>
                    <a:pt x="838" y="599"/>
                  </a:lnTo>
                  <a:cubicBezTo>
                    <a:pt x="650" y="296"/>
                    <a:pt x="347" y="7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80;p79"/>
          <p:cNvGrpSpPr/>
          <p:nvPr/>
        </p:nvGrpSpPr>
        <p:grpSpPr>
          <a:xfrm>
            <a:off x="6629400" y="4476756"/>
            <a:ext cx="1959041" cy="208784"/>
            <a:chOff x="6336019" y="3733725"/>
            <a:chExt cx="2566206" cy="351310"/>
          </a:xfrm>
        </p:grpSpPr>
        <p:sp>
          <p:nvSpPr>
            <p:cNvPr id="33" name="Google Shape;1081;p79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82;p7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83;p7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84;p7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80;p79"/>
          <p:cNvGrpSpPr/>
          <p:nvPr/>
        </p:nvGrpSpPr>
        <p:grpSpPr>
          <a:xfrm>
            <a:off x="4354479" y="4629150"/>
            <a:ext cx="1959041" cy="208784"/>
            <a:chOff x="6336019" y="3733725"/>
            <a:chExt cx="2566206" cy="351310"/>
          </a:xfrm>
        </p:grpSpPr>
        <p:sp>
          <p:nvSpPr>
            <p:cNvPr id="38" name="Google Shape;1081;p79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82;p7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83;p7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84;p7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132;p79"/>
          <p:cNvGrpSpPr/>
          <p:nvPr/>
        </p:nvGrpSpPr>
        <p:grpSpPr>
          <a:xfrm>
            <a:off x="1294384" y="895350"/>
            <a:ext cx="567744" cy="602136"/>
            <a:chOff x="1825800" y="1651625"/>
            <a:chExt cx="539989" cy="571775"/>
          </a:xfrm>
        </p:grpSpPr>
        <p:sp>
          <p:nvSpPr>
            <p:cNvPr id="43" name="Google Shape;1133;p79"/>
            <p:cNvSpPr/>
            <p:nvPr/>
          </p:nvSpPr>
          <p:spPr>
            <a:xfrm>
              <a:off x="2093189" y="1651625"/>
              <a:ext cx="272600" cy="287950"/>
            </a:xfrm>
            <a:custGeom>
              <a:avLst/>
              <a:gdLst/>
              <a:ahLst/>
              <a:cxnLst/>
              <a:rect l="l" t="t" r="r" b="b"/>
              <a:pathLst>
                <a:path w="10904" h="11518" extrusionOk="0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34;p79"/>
            <p:cNvSpPr/>
            <p:nvPr/>
          </p:nvSpPr>
          <p:spPr>
            <a:xfrm>
              <a:off x="1825800" y="1967150"/>
              <a:ext cx="231900" cy="233575"/>
            </a:xfrm>
            <a:custGeom>
              <a:avLst/>
              <a:gdLst/>
              <a:ahLst/>
              <a:cxnLst/>
              <a:rect l="l" t="t" r="r" b="b"/>
              <a:pathLst>
                <a:path w="9276" h="9343" extrusionOk="0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35;p79"/>
            <p:cNvSpPr/>
            <p:nvPr/>
          </p:nvSpPr>
          <p:spPr>
            <a:xfrm>
              <a:off x="2093189" y="1967150"/>
              <a:ext cx="244350" cy="256250"/>
            </a:xfrm>
            <a:custGeom>
              <a:avLst/>
              <a:gdLst/>
              <a:ahLst/>
              <a:cxnLst/>
              <a:rect l="l" t="t" r="r" b="b"/>
              <a:pathLst>
                <a:path w="9774" h="10250" extrusionOk="0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36;p79"/>
            <p:cNvSpPr/>
            <p:nvPr/>
          </p:nvSpPr>
          <p:spPr>
            <a:xfrm>
              <a:off x="1851375" y="1730300"/>
              <a:ext cx="206325" cy="209275"/>
            </a:xfrm>
            <a:custGeom>
              <a:avLst/>
              <a:gdLst/>
              <a:ahLst/>
              <a:cxnLst/>
              <a:rect l="l" t="t" r="r" b="b"/>
              <a:pathLst>
                <a:path w="8253" h="8371" extrusionOk="0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013;p79"/>
          <p:cNvGrpSpPr/>
          <p:nvPr/>
        </p:nvGrpSpPr>
        <p:grpSpPr>
          <a:xfrm>
            <a:off x="4416827" y="2347727"/>
            <a:ext cx="582574" cy="533871"/>
            <a:chOff x="4903200" y="1331525"/>
            <a:chExt cx="73575" cy="67425"/>
          </a:xfrm>
        </p:grpSpPr>
        <p:sp>
          <p:nvSpPr>
            <p:cNvPr id="48" name="Google Shape;1014;p79"/>
            <p:cNvSpPr/>
            <p:nvPr/>
          </p:nvSpPr>
          <p:spPr>
            <a:xfrm>
              <a:off x="4903200" y="1331525"/>
              <a:ext cx="73575" cy="67425"/>
            </a:xfrm>
            <a:custGeom>
              <a:avLst/>
              <a:gdLst/>
              <a:ahLst/>
              <a:cxnLst/>
              <a:rect l="l" t="t" r="r" b="b"/>
              <a:pathLst>
                <a:path w="2943" h="2697" extrusionOk="0">
                  <a:moveTo>
                    <a:pt x="1652" y="0"/>
                  </a:moveTo>
                  <a:lnTo>
                    <a:pt x="1652" y="173"/>
                  </a:lnTo>
                  <a:cubicBezTo>
                    <a:pt x="534" y="195"/>
                    <a:pt x="0" y="1551"/>
                    <a:pt x="794" y="2330"/>
                  </a:cubicBezTo>
                  <a:cubicBezTo>
                    <a:pt x="1051" y="2583"/>
                    <a:pt x="1366" y="2696"/>
                    <a:pt x="1674" y="2696"/>
                  </a:cubicBezTo>
                  <a:cubicBezTo>
                    <a:pt x="2323" y="2696"/>
                    <a:pt x="2943" y="2194"/>
                    <a:pt x="2943" y="1435"/>
                  </a:cubicBezTo>
                  <a:lnTo>
                    <a:pt x="2503" y="1435"/>
                  </a:lnTo>
                  <a:cubicBezTo>
                    <a:pt x="2503" y="1928"/>
                    <a:pt x="2093" y="2259"/>
                    <a:pt x="1668" y="2259"/>
                  </a:cubicBezTo>
                  <a:cubicBezTo>
                    <a:pt x="1470" y="2259"/>
                    <a:pt x="1269" y="2187"/>
                    <a:pt x="1104" y="2027"/>
                  </a:cubicBezTo>
                  <a:cubicBezTo>
                    <a:pt x="577" y="1515"/>
                    <a:pt x="923" y="628"/>
                    <a:pt x="1652" y="613"/>
                  </a:cubicBezTo>
                  <a:lnTo>
                    <a:pt x="1652" y="765"/>
                  </a:lnTo>
                  <a:lnTo>
                    <a:pt x="2020" y="390"/>
                  </a:lnTo>
                  <a:lnTo>
                    <a:pt x="165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15;p79"/>
            <p:cNvSpPr/>
            <p:nvPr/>
          </p:nvSpPr>
          <p:spPr>
            <a:xfrm>
              <a:off x="4930250" y="1353150"/>
              <a:ext cx="29775" cy="32475"/>
            </a:xfrm>
            <a:custGeom>
              <a:avLst/>
              <a:gdLst/>
              <a:ahLst/>
              <a:cxnLst/>
              <a:rect l="l" t="t" r="r" b="b"/>
              <a:pathLst>
                <a:path w="1191" h="1299" extrusionOk="0">
                  <a:moveTo>
                    <a:pt x="592" y="1"/>
                  </a:moveTo>
                  <a:cubicBezTo>
                    <a:pt x="274" y="1"/>
                    <a:pt x="15" y="246"/>
                    <a:pt x="0" y="570"/>
                  </a:cubicBezTo>
                  <a:lnTo>
                    <a:pt x="447" y="570"/>
                  </a:lnTo>
                  <a:cubicBezTo>
                    <a:pt x="447" y="479"/>
                    <a:pt x="519" y="416"/>
                    <a:pt x="597" y="416"/>
                  </a:cubicBezTo>
                  <a:cubicBezTo>
                    <a:pt x="624" y="416"/>
                    <a:pt x="652" y="424"/>
                    <a:pt x="678" y="441"/>
                  </a:cubicBezTo>
                  <a:cubicBezTo>
                    <a:pt x="779" y="506"/>
                    <a:pt x="765" y="657"/>
                    <a:pt x="656" y="707"/>
                  </a:cubicBezTo>
                  <a:lnTo>
                    <a:pt x="656" y="534"/>
                  </a:lnTo>
                  <a:lnTo>
                    <a:pt x="289" y="902"/>
                  </a:lnTo>
                  <a:lnTo>
                    <a:pt x="656" y="1299"/>
                  </a:lnTo>
                  <a:lnTo>
                    <a:pt x="656" y="1155"/>
                  </a:lnTo>
                  <a:cubicBezTo>
                    <a:pt x="959" y="1126"/>
                    <a:pt x="1190" y="873"/>
                    <a:pt x="1190" y="570"/>
                  </a:cubicBezTo>
                  <a:cubicBezTo>
                    <a:pt x="1176" y="246"/>
                    <a:pt x="916" y="1"/>
                    <a:pt x="5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" name="Picture 49" descr="IP &amp;amp; IP Routing Protocols | qhu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397" y="1652565"/>
            <a:ext cx="3492304" cy="1976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0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43"/>
          <p:cNvGrpSpPr/>
          <p:nvPr/>
        </p:nvGrpSpPr>
        <p:grpSpPr>
          <a:xfrm>
            <a:off x="5364678" y="1652565"/>
            <a:ext cx="3550722" cy="2140613"/>
            <a:chOff x="4139436" y="1590925"/>
            <a:chExt cx="4179779" cy="2519850"/>
          </a:xfrm>
        </p:grpSpPr>
        <p:sp>
          <p:nvSpPr>
            <p:cNvPr id="451" name="Google Shape;451;p43"/>
            <p:cNvSpPr/>
            <p:nvPr/>
          </p:nvSpPr>
          <p:spPr>
            <a:xfrm>
              <a:off x="4388352" y="1590925"/>
              <a:ext cx="3685075" cy="2265094"/>
            </a:xfrm>
            <a:custGeom>
              <a:avLst/>
              <a:gdLst/>
              <a:ahLst/>
              <a:cxnLst/>
              <a:rect l="l" t="t" r="r" b="b"/>
              <a:pathLst>
                <a:path w="89449" h="53084" extrusionOk="0">
                  <a:moveTo>
                    <a:pt x="3139" y="0"/>
                  </a:moveTo>
                  <a:cubicBezTo>
                    <a:pt x="1528" y="0"/>
                    <a:pt x="0" y="775"/>
                    <a:pt x="0" y="2407"/>
                  </a:cubicBezTo>
                  <a:lnTo>
                    <a:pt x="0" y="53084"/>
                  </a:lnTo>
                  <a:lnTo>
                    <a:pt x="89449" y="53084"/>
                  </a:lnTo>
                  <a:lnTo>
                    <a:pt x="89449" y="2407"/>
                  </a:lnTo>
                  <a:cubicBezTo>
                    <a:pt x="89449" y="775"/>
                    <a:pt x="88549" y="0"/>
                    <a:pt x="86938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 rot="10800000">
              <a:off x="4139436" y="4006075"/>
              <a:ext cx="4175400" cy="104700"/>
            </a:xfrm>
            <a:prstGeom prst="trapezoid">
              <a:avLst>
                <a:gd name="adj" fmla="val 15019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4143814" y="3858925"/>
              <a:ext cx="4175400" cy="14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43"/>
          <p:cNvSpPr txBox="1">
            <a:spLocks noGrp="1"/>
          </p:cNvSpPr>
          <p:nvPr>
            <p:ph type="title"/>
          </p:nvPr>
        </p:nvSpPr>
        <p:spPr>
          <a:xfrm>
            <a:off x="1501273" y="133350"/>
            <a:ext cx="4927387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Giao thức TCP</a:t>
            </a:r>
            <a:endParaRPr dirty="0"/>
          </a:p>
        </p:txBody>
      </p:sp>
      <p:sp>
        <p:nvSpPr>
          <p:cNvPr id="455" name="Google Shape;455;p43"/>
          <p:cNvSpPr txBox="1">
            <a:spLocks noGrp="1"/>
          </p:cNvSpPr>
          <p:nvPr>
            <p:ph type="body" idx="1"/>
          </p:nvPr>
        </p:nvSpPr>
        <p:spPr>
          <a:xfrm>
            <a:off x="990600" y="2114550"/>
            <a:ext cx="32100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TCP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Internet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WWW,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Secure Shell</a:t>
            </a:r>
          </a:p>
        </p:txBody>
      </p:sp>
      <p:sp>
        <p:nvSpPr>
          <p:cNvPr id="457" name="Google Shape;457;p43"/>
          <p:cNvSpPr/>
          <p:nvPr/>
        </p:nvSpPr>
        <p:spPr>
          <a:xfrm rot="5400000">
            <a:off x="3850995" y="-2257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55;p43"/>
          <p:cNvSpPr txBox="1">
            <a:spLocks/>
          </p:cNvSpPr>
          <p:nvPr/>
        </p:nvSpPr>
        <p:spPr>
          <a:xfrm>
            <a:off x="1971600" y="895350"/>
            <a:ext cx="32100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AutoNum type="alphaUcPeriod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"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"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qua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</a:t>
            </a:r>
          </a:p>
        </p:txBody>
      </p:sp>
      <p:sp>
        <p:nvSpPr>
          <p:cNvPr id="12" name="Google Shape;455;p43"/>
          <p:cNvSpPr txBox="1">
            <a:spLocks/>
          </p:cNvSpPr>
          <p:nvPr/>
        </p:nvSpPr>
        <p:spPr>
          <a:xfrm>
            <a:off x="2047800" y="3278850"/>
            <a:ext cx="32100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AutoNum type="alphaUcPeriod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None/>
            </a:pPr>
            <a:r>
              <a:rPr lang="en-US" dirty="0"/>
              <a:t>TCP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OSI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byte 8- bit </a:t>
            </a:r>
            <a:r>
              <a:rPr lang="en-US" dirty="0" err="1"/>
              <a:t>tới</a:t>
            </a:r>
            <a:r>
              <a:rPr lang="en-US" dirty="0"/>
              <a:t> TCP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qua </a:t>
            </a:r>
            <a:r>
              <a:rPr lang="en-US" dirty="0" err="1"/>
              <a:t>mạng</a:t>
            </a:r>
            <a:endParaRPr lang="en-US" dirty="0"/>
          </a:p>
        </p:txBody>
      </p:sp>
      <p:sp>
        <p:nvSpPr>
          <p:cNvPr id="15" name="Google Shape;1096;p79"/>
          <p:cNvSpPr/>
          <p:nvPr/>
        </p:nvSpPr>
        <p:spPr>
          <a:xfrm>
            <a:off x="3095242" y="2339173"/>
            <a:ext cx="521514" cy="521514"/>
          </a:xfrm>
          <a:prstGeom prst="ellipse">
            <a:avLst/>
          </a:prstGeom>
          <a:noFill/>
          <a:ln w="9525" cap="flat" cmpd="sng">
            <a:solidFill>
              <a:srgbClr val="3749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1033;p79"/>
          <p:cNvGrpSpPr/>
          <p:nvPr/>
        </p:nvGrpSpPr>
        <p:grpSpPr>
          <a:xfrm>
            <a:off x="1500362" y="3360665"/>
            <a:ext cx="557038" cy="562772"/>
            <a:chOff x="4906800" y="1507500"/>
            <a:chExt cx="70350" cy="71075"/>
          </a:xfrm>
        </p:grpSpPr>
        <p:sp>
          <p:nvSpPr>
            <p:cNvPr id="27" name="Google Shape;1034;p79"/>
            <p:cNvSpPr/>
            <p:nvPr/>
          </p:nvSpPr>
          <p:spPr>
            <a:xfrm>
              <a:off x="4916000" y="1507500"/>
              <a:ext cx="30850" cy="24000"/>
            </a:xfrm>
            <a:custGeom>
              <a:avLst/>
              <a:gdLst/>
              <a:ahLst/>
              <a:cxnLst/>
              <a:rect l="l" t="t" r="r" b="b"/>
              <a:pathLst>
                <a:path w="1234" h="960" extrusionOk="0">
                  <a:moveTo>
                    <a:pt x="837" y="1"/>
                  </a:moveTo>
                  <a:lnTo>
                    <a:pt x="837" y="202"/>
                  </a:lnTo>
                  <a:cubicBezTo>
                    <a:pt x="484" y="282"/>
                    <a:pt x="181" y="498"/>
                    <a:pt x="0" y="808"/>
                  </a:cubicBezTo>
                  <a:lnTo>
                    <a:pt x="455" y="960"/>
                  </a:lnTo>
                  <a:cubicBezTo>
                    <a:pt x="556" y="837"/>
                    <a:pt x="686" y="736"/>
                    <a:pt x="837" y="686"/>
                  </a:cubicBezTo>
                  <a:lnTo>
                    <a:pt x="837" y="823"/>
                  </a:lnTo>
                  <a:lnTo>
                    <a:pt x="1234" y="426"/>
                  </a:lnTo>
                  <a:lnTo>
                    <a:pt x="83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35;p79"/>
            <p:cNvSpPr/>
            <p:nvPr/>
          </p:nvSpPr>
          <p:spPr>
            <a:xfrm>
              <a:off x="4906800" y="1533825"/>
              <a:ext cx="19675" cy="32475"/>
            </a:xfrm>
            <a:custGeom>
              <a:avLst/>
              <a:gdLst/>
              <a:ahLst/>
              <a:cxnLst/>
              <a:rect l="l" t="t" r="r" b="b"/>
              <a:pathLst>
                <a:path w="787" h="1299" extrusionOk="0">
                  <a:moveTo>
                    <a:pt x="527" y="1"/>
                  </a:moveTo>
                  <a:lnTo>
                    <a:pt x="1" y="246"/>
                  </a:lnTo>
                  <a:lnTo>
                    <a:pt x="181" y="303"/>
                  </a:lnTo>
                  <a:cubicBezTo>
                    <a:pt x="181" y="347"/>
                    <a:pt x="174" y="390"/>
                    <a:pt x="174" y="433"/>
                  </a:cubicBezTo>
                  <a:cubicBezTo>
                    <a:pt x="174" y="751"/>
                    <a:pt x="289" y="1061"/>
                    <a:pt x="498" y="1299"/>
                  </a:cubicBezTo>
                  <a:lnTo>
                    <a:pt x="787" y="909"/>
                  </a:lnTo>
                  <a:cubicBezTo>
                    <a:pt x="693" y="772"/>
                    <a:pt x="650" y="614"/>
                    <a:pt x="642" y="455"/>
                  </a:cubicBezTo>
                  <a:lnTo>
                    <a:pt x="642" y="455"/>
                  </a:lnTo>
                  <a:lnTo>
                    <a:pt x="787" y="498"/>
                  </a:lnTo>
                  <a:lnTo>
                    <a:pt x="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36;p79"/>
            <p:cNvSpPr/>
            <p:nvPr/>
          </p:nvSpPr>
          <p:spPr>
            <a:xfrm>
              <a:off x="4926625" y="1561950"/>
              <a:ext cx="30675" cy="16625"/>
            </a:xfrm>
            <a:custGeom>
              <a:avLst/>
              <a:gdLst/>
              <a:ahLst/>
              <a:cxnLst/>
              <a:rect l="l" t="t" r="r" b="b"/>
              <a:pathLst>
                <a:path w="1227" h="665" extrusionOk="0">
                  <a:moveTo>
                    <a:pt x="556" y="1"/>
                  </a:moveTo>
                  <a:lnTo>
                    <a:pt x="1" y="87"/>
                  </a:lnTo>
                  <a:lnTo>
                    <a:pt x="66" y="664"/>
                  </a:lnTo>
                  <a:lnTo>
                    <a:pt x="181" y="513"/>
                  </a:lnTo>
                  <a:cubicBezTo>
                    <a:pt x="347" y="585"/>
                    <a:pt x="526" y="621"/>
                    <a:pt x="704" y="621"/>
                  </a:cubicBezTo>
                  <a:cubicBezTo>
                    <a:pt x="883" y="621"/>
                    <a:pt x="1061" y="585"/>
                    <a:pt x="1227" y="513"/>
                  </a:cubicBezTo>
                  <a:lnTo>
                    <a:pt x="946" y="123"/>
                  </a:lnTo>
                  <a:cubicBezTo>
                    <a:pt x="866" y="149"/>
                    <a:pt x="785" y="161"/>
                    <a:pt x="704" y="161"/>
                  </a:cubicBezTo>
                  <a:cubicBezTo>
                    <a:pt x="623" y="161"/>
                    <a:pt x="542" y="149"/>
                    <a:pt x="462" y="123"/>
                  </a:cubicBezTo>
                  <a:lnTo>
                    <a:pt x="55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37;p79"/>
            <p:cNvSpPr/>
            <p:nvPr/>
          </p:nvSpPr>
          <p:spPr>
            <a:xfrm>
              <a:off x="4957475" y="1541400"/>
              <a:ext cx="19675" cy="27800"/>
            </a:xfrm>
            <a:custGeom>
              <a:avLst/>
              <a:gdLst/>
              <a:ahLst/>
              <a:cxnLst/>
              <a:rect l="l" t="t" r="r" b="b"/>
              <a:pathLst>
                <a:path w="787" h="1112" extrusionOk="0">
                  <a:moveTo>
                    <a:pt x="779" y="0"/>
                  </a:moveTo>
                  <a:lnTo>
                    <a:pt x="318" y="145"/>
                  </a:lnTo>
                  <a:cubicBezTo>
                    <a:pt x="318" y="303"/>
                    <a:pt x="274" y="455"/>
                    <a:pt x="188" y="592"/>
                  </a:cubicBezTo>
                  <a:lnTo>
                    <a:pt x="80" y="448"/>
                  </a:lnTo>
                  <a:lnTo>
                    <a:pt x="0" y="1003"/>
                  </a:lnTo>
                  <a:lnTo>
                    <a:pt x="570" y="1111"/>
                  </a:lnTo>
                  <a:lnTo>
                    <a:pt x="469" y="981"/>
                  </a:lnTo>
                  <a:cubicBezTo>
                    <a:pt x="671" y="743"/>
                    <a:pt x="786" y="440"/>
                    <a:pt x="786" y="130"/>
                  </a:cubicBezTo>
                  <a:cubicBezTo>
                    <a:pt x="786" y="87"/>
                    <a:pt x="786" y="44"/>
                    <a:pt x="7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38;p79"/>
            <p:cNvSpPr/>
            <p:nvPr/>
          </p:nvSpPr>
          <p:spPr>
            <a:xfrm>
              <a:off x="4951325" y="1512550"/>
              <a:ext cx="24925" cy="26350"/>
            </a:xfrm>
            <a:custGeom>
              <a:avLst/>
              <a:gdLst/>
              <a:ahLst/>
              <a:cxnLst/>
              <a:rect l="l" t="t" r="r" b="b"/>
              <a:pathLst>
                <a:path w="997" h="1054" extrusionOk="0">
                  <a:moveTo>
                    <a:pt x="1" y="0"/>
                  </a:moveTo>
                  <a:lnTo>
                    <a:pt x="1" y="476"/>
                  </a:lnTo>
                  <a:cubicBezTo>
                    <a:pt x="145" y="534"/>
                    <a:pt x="282" y="628"/>
                    <a:pt x="376" y="751"/>
                  </a:cubicBezTo>
                  <a:lnTo>
                    <a:pt x="210" y="801"/>
                  </a:lnTo>
                  <a:lnTo>
                    <a:pt x="715" y="1053"/>
                  </a:lnTo>
                  <a:lnTo>
                    <a:pt x="996" y="549"/>
                  </a:lnTo>
                  <a:lnTo>
                    <a:pt x="996" y="549"/>
                  </a:lnTo>
                  <a:lnTo>
                    <a:pt x="838" y="599"/>
                  </a:lnTo>
                  <a:cubicBezTo>
                    <a:pt x="650" y="296"/>
                    <a:pt x="347" y="7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80;p79"/>
          <p:cNvGrpSpPr/>
          <p:nvPr/>
        </p:nvGrpSpPr>
        <p:grpSpPr>
          <a:xfrm>
            <a:off x="6629400" y="4476756"/>
            <a:ext cx="1959041" cy="208784"/>
            <a:chOff x="6336019" y="3733725"/>
            <a:chExt cx="2566206" cy="351310"/>
          </a:xfrm>
        </p:grpSpPr>
        <p:sp>
          <p:nvSpPr>
            <p:cNvPr id="33" name="Google Shape;1081;p79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82;p7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83;p7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84;p7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80;p79"/>
          <p:cNvGrpSpPr/>
          <p:nvPr/>
        </p:nvGrpSpPr>
        <p:grpSpPr>
          <a:xfrm>
            <a:off x="4354479" y="4629150"/>
            <a:ext cx="1959041" cy="208784"/>
            <a:chOff x="6336019" y="3733725"/>
            <a:chExt cx="2566206" cy="351310"/>
          </a:xfrm>
        </p:grpSpPr>
        <p:sp>
          <p:nvSpPr>
            <p:cNvPr id="38" name="Google Shape;1081;p79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82;p7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83;p7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84;p7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132;p79"/>
          <p:cNvGrpSpPr/>
          <p:nvPr/>
        </p:nvGrpSpPr>
        <p:grpSpPr>
          <a:xfrm>
            <a:off x="1294384" y="895350"/>
            <a:ext cx="567744" cy="602136"/>
            <a:chOff x="1825800" y="1651625"/>
            <a:chExt cx="539989" cy="571775"/>
          </a:xfrm>
        </p:grpSpPr>
        <p:sp>
          <p:nvSpPr>
            <p:cNvPr id="43" name="Google Shape;1133;p79"/>
            <p:cNvSpPr/>
            <p:nvPr/>
          </p:nvSpPr>
          <p:spPr>
            <a:xfrm>
              <a:off x="2093189" y="1651625"/>
              <a:ext cx="272600" cy="287950"/>
            </a:xfrm>
            <a:custGeom>
              <a:avLst/>
              <a:gdLst/>
              <a:ahLst/>
              <a:cxnLst/>
              <a:rect l="l" t="t" r="r" b="b"/>
              <a:pathLst>
                <a:path w="10904" h="11518" extrusionOk="0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34;p79"/>
            <p:cNvSpPr/>
            <p:nvPr/>
          </p:nvSpPr>
          <p:spPr>
            <a:xfrm>
              <a:off x="1825800" y="1967150"/>
              <a:ext cx="231900" cy="233575"/>
            </a:xfrm>
            <a:custGeom>
              <a:avLst/>
              <a:gdLst/>
              <a:ahLst/>
              <a:cxnLst/>
              <a:rect l="l" t="t" r="r" b="b"/>
              <a:pathLst>
                <a:path w="9276" h="9343" extrusionOk="0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35;p79"/>
            <p:cNvSpPr/>
            <p:nvPr/>
          </p:nvSpPr>
          <p:spPr>
            <a:xfrm>
              <a:off x="2093189" y="1967150"/>
              <a:ext cx="244350" cy="256250"/>
            </a:xfrm>
            <a:custGeom>
              <a:avLst/>
              <a:gdLst/>
              <a:ahLst/>
              <a:cxnLst/>
              <a:rect l="l" t="t" r="r" b="b"/>
              <a:pathLst>
                <a:path w="9774" h="10250" extrusionOk="0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36;p79"/>
            <p:cNvSpPr/>
            <p:nvPr/>
          </p:nvSpPr>
          <p:spPr>
            <a:xfrm>
              <a:off x="1851375" y="1730300"/>
              <a:ext cx="206325" cy="209275"/>
            </a:xfrm>
            <a:custGeom>
              <a:avLst/>
              <a:gdLst/>
              <a:ahLst/>
              <a:cxnLst/>
              <a:rect l="l" t="t" r="r" b="b"/>
              <a:pathLst>
                <a:path w="8253" h="8371" extrusionOk="0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013;p79"/>
          <p:cNvGrpSpPr/>
          <p:nvPr/>
        </p:nvGrpSpPr>
        <p:grpSpPr>
          <a:xfrm>
            <a:off x="4416827" y="2347727"/>
            <a:ext cx="582574" cy="533871"/>
            <a:chOff x="4903200" y="1331525"/>
            <a:chExt cx="73575" cy="67425"/>
          </a:xfrm>
        </p:grpSpPr>
        <p:sp>
          <p:nvSpPr>
            <p:cNvPr id="48" name="Google Shape;1014;p79"/>
            <p:cNvSpPr/>
            <p:nvPr/>
          </p:nvSpPr>
          <p:spPr>
            <a:xfrm>
              <a:off x="4903200" y="1331525"/>
              <a:ext cx="73575" cy="67425"/>
            </a:xfrm>
            <a:custGeom>
              <a:avLst/>
              <a:gdLst/>
              <a:ahLst/>
              <a:cxnLst/>
              <a:rect l="l" t="t" r="r" b="b"/>
              <a:pathLst>
                <a:path w="2943" h="2697" extrusionOk="0">
                  <a:moveTo>
                    <a:pt x="1652" y="0"/>
                  </a:moveTo>
                  <a:lnTo>
                    <a:pt x="1652" y="173"/>
                  </a:lnTo>
                  <a:cubicBezTo>
                    <a:pt x="534" y="195"/>
                    <a:pt x="0" y="1551"/>
                    <a:pt x="794" y="2330"/>
                  </a:cubicBezTo>
                  <a:cubicBezTo>
                    <a:pt x="1051" y="2583"/>
                    <a:pt x="1366" y="2696"/>
                    <a:pt x="1674" y="2696"/>
                  </a:cubicBezTo>
                  <a:cubicBezTo>
                    <a:pt x="2323" y="2696"/>
                    <a:pt x="2943" y="2194"/>
                    <a:pt x="2943" y="1435"/>
                  </a:cubicBezTo>
                  <a:lnTo>
                    <a:pt x="2503" y="1435"/>
                  </a:lnTo>
                  <a:cubicBezTo>
                    <a:pt x="2503" y="1928"/>
                    <a:pt x="2093" y="2259"/>
                    <a:pt x="1668" y="2259"/>
                  </a:cubicBezTo>
                  <a:cubicBezTo>
                    <a:pt x="1470" y="2259"/>
                    <a:pt x="1269" y="2187"/>
                    <a:pt x="1104" y="2027"/>
                  </a:cubicBezTo>
                  <a:cubicBezTo>
                    <a:pt x="577" y="1515"/>
                    <a:pt x="923" y="628"/>
                    <a:pt x="1652" y="613"/>
                  </a:cubicBezTo>
                  <a:lnTo>
                    <a:pt x="1652" y="765"/>
                  </a:lnTo>
                  <a:lnTo>
                    <a:pt x="2020" y="390"/>
                  </a:lnTo>
                  <a:lnTo>
                    <a:pt x="165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15;p79"/>
            <p:cNvSpPr/>
            <p:nvPr/>
          </p:nvSpPr>
          <p:spPr>
            <a:xfrm>
              <a:off x="4930250" y="1353150"/>
              <a:ext cx="29775" cy="32475"/>
            </a:xfrm>
            <a:custGeom>
              <a:avLst/>
              <a:gdLst/>
              <a:ahLst/>
              <a:cxnLst/>
              <a:rect l="l" t="t" r="r" b="b"/>
              <a:pathLst>
                <a:path w="1191" h="1299" extrusionOk="0">
                  <a:moveTo>
                    <a:pt x="592" y="1"/>
                  </a:moveTo>
                  <a:cubicBezTo>
                    <a:pt x="274" y="1"/>
                    <a:pt x="15" y="246"/>
                    <a:pt x="0" y="570"/>
                  </a:cubicBezTo>
                  <a:lnTo>
                    <a:pt x="447" y="570"/>
                  </a:lnTo>
                  <a:cubicBezTo>
                    <a:pt x="447" y="479"/>
                    <a:pt x="519" y="416"/>
                    <a:pt x="597" y="416"/>
                  </a:cubicBezTo>
                  <a:cubicBezTo>
                    <a:pt x="624" y="416"/>
                    <a:pt x="652" y="424"/>
                    <a:pt x="678" y="441"/>
                  </a:cubicBezTo>
                  <a:cubicBezTo>
                    <a:pt x="779" y="506"/>
                    <a:pt x="765" y="657"/>
                    <a:pt x="656" y="707"/>
                  </a:cubicBezTo>
                  <a:lnTo>
                    <a:pt x="656" y="534"/>
                  </a:lnTo>
                  <a:lnTo>
                    <a:pt x="289" y="902"/>
                  </a:lnTo>
                  <a:lnTo>
                    <a:pt x="656" y="1299"/>
                  </a:lnTo>
                  <a:lnTo>
                    <a:pt x="656" y="1155"/>
                  </a:lnTo>
                  <a:cubicBezTo>
                    <a:pt x="959" y="1126"/>
                    <a:pt x="1190" y="873"/>
                    <a:pt x="1190" y="570"/>
                  </a:cubicBezTo>
                  <a:cubicBezTo>
                    <a:pt x="1176" y="246"/>
                    <a:pt x="916" y="1"/>
                    <a:pt x="5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Picture 50" descr="Giao thức TCP và cấu trúc gói tin TCP - Pydev cộng đồng python dev lớn nhất  Việt Na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32" y="1652565"/>
            <a:ext cx="3185836" cy="1916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Mô hình Client – server</a:t>
            </a:r>
            <a:endParaRPr dirty="0"/>
          </a:p>
        </p:txBody>
      </p:sp>
      <p:sp>
        <p:nvSpPr>
          <p:cNvPr id="494" name="Google Shape;494;p46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6"/>
          <p:cNvSpPr txBox="1">
            <a:spLocks noGrp="1"/>
          </p:cNvSpPr>
          <p:nvPr>
            <p:ph type="subTitle" idx="4294967295"/>
          </p:nvPr>
        </p:nvSpPr>
        <p:spPr>
          <a:xfrm>
            <a:off x="5029200" y="1123950"/>
            <a:ext cx="29949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600" dirty="0" err="1" smtClean="0">
                <a:latin typeface="DM Serif Display"/>
                <a:ea typeface="DM Serif Display"/>
                <a:cs typeface="DM Serif Display"/>
                <a:sym typeface="DM Serif Display"/>
              </a:rPr>
              <a:t>Hệ</a:t>
            </a:r>
            <a:r>
              <a:rPr lang="en-US" sz="2600" dirty="0" smtClean="0"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600" dirty="0" err="1" smtClean="0">
                <a:latin typeface="DM Serif Display"/>
                <a:ea typeface="DM Serif Display"/>
                <a:cs typeface="DM Serif Display"/>
                <a:sym typeface="DM Serif Display"/>
              </a:rPr>
              <a:t>thống</a:t>
            </a:r>
            <a:r>
              <a:rPr lang="en-US" sz="2600" dirty="0" smtClean="0"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600" dirty="0" err="1" smtClean="0">
                <a:latin typeface="DM Serif Display"/>
                <a:ea typeface="DM Serif Display"/>
                <a:cs typeface="DM Serif Display"/>
                <a:sym typeface="DM Serif Display"/>
              </a:rPr>
              <a:t>phân</a:t>
            </a:r>
            <a:r>
              <a:rPr lang="en-US" sz="2600" dirty="0" smtClean="0"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600" dirty="0" err="1" smtClean="0">
                <a:latin typeface="DM Serif Display"/>
                <a:ea typeface="DM Serif Display"/>
                <a:cs typeface="DM Serif Display"/>
                <a:sym typeface="DM Serif Display"/>
              </a:rPr>
              <a:t>tán</a:t>
            </a:r>
            <a:endParaRPr sz="2600" dirty="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96" name="Google Shape;496;p46"/>
          <p:cNvSpPr txBox="1">
            <a:spLocks noGrp="1"/>
          </p:cNvSpPr>
          <p:nvPr>
            <p:ph type="subTitle" idx="4294967295"/>
          </p:nvPr>
        </p:nvSpPr>
        <p:spPr>
          <a:xfrm>
            <a:off x="5006150" y="1557300"/>
            <a:ext cx="299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200"/>
              </a:spcAft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client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. </a:t>
            </a:r>
            <a:endParaRPr dirty="0"/>
          </a:p>
        </p:txBody>
      </p:sp>
      <p:grpSp>
        <p:nvGrpSpPr>
          <p:cNvPr id="9" name="Google Shape;8024;p81"/>
          <p:cNvGrpSpPr/>
          <p:nvPr/>
        </p:nvGrpSpPr>
        <p:grpSpPr>
          <a:xfrm>
            <a:off x="738224" y="1657350"/>
            <a:ext cx="3833775" cy="2421577"/>
            <a:chOff x="834100" y="3642869"/>
            <a:chExt cx="1259483" cy="628426"/>
          </a:xfrm>
        </p:grpSpPr>
        <p:sp>
          <p:nvSpPr>
            <p:cNvPr id="10" name="Google Shape;8025;p81"/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026;p81"/>
            <p:cNvSpPr/>
            <p:nvPr/>
          </p:nvSpPr>
          <p:spPr>
            <a:xfrm>
              <a:off x="1847875" y="4224937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27;p81"/>
            <p:cNvSpPr/>
            <p:nvPr/>
          </p:nvSpPr>
          <p:spPr>
            <a:xfrm>
              <a:off x="1684189" y="4176763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28;p81"/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029;p81"/>
            <p:cNvSpPr/>
            <p:nvPr/>
          </p:nvSpPr>
          <p:spPr>
            <a:xfrm>
              <a:off x="854078" y="3861292"/>
              <a:ext cx="154429" cy="4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30;p81"/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31;p81"/>
            <p:cNvSpPr/>
            <p:nvPr/>
          </p:nvSpPr>
          <p:spPr>
            <a:xfrm>
              <a:off x="854078" y="4061097"/>
              <a:ext cx="146866" cy="4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32;p81"/>
            <p:cNvSpPr/>
            <p:nvPr/>
          </p:nvSpPr>
          <p:spPr>
            <a:xfrm>
              <a:off x="1000939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33;p81"/>
            <p:cNvSpPr/>
            <p:nvPr/>
          </p:nvSpPr>
          <p:spPr>
            <a:xfrm>
              <a:off x="1008502" y="3822418"/>
              <a:ext cx="163690" cy="94528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34;p81"/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35;p81"/>
            <p:cNvSpPr/>
            <p:nvPr/>
          </p:nvSpPr>
          <p:spPr>
            <a:xfrm>
              <a:off x="1926576" y="3861292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36;p81"/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37;p81"/>
            <p:cNvSpPr/>
            <p:nvPr/>
          </p:nvSpPr>
          <p:spPr>
            <a:xfrm>
              <a:off x="1926576" y="4061097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38;p81"/>
            <p:cNvSpPr/>
            <p:nvPr/>
          </p:nvSpPr>
          <p:spPr>
            <a:xfrm>
              <a:off x="1762436" y="3822418"/>
              <a:ext cx="163677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39;p81"/>
            <p:cNvSpPr/>
            <p:nvPr/>
          </p:nvSpPr>
          <p:spPr>
            <a:xfrm>
              <a:off x="1762886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40;p81"/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41;p81"/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42;p81"/>
            <p:cNvSpPr/>
            <p:nvPr/>
          </p:nvSpPr>
          <p:spPr>
            <a:xfrm>
              <a:off x="910512" y="3689223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43;p81"/>
            <p:cNvSpPr/>
            <p:nvPr/>
          </p:nvSpPr>
          <p:spPr>
            <a:xfrm>
              <a:off x="1072126" y="3642869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44;p81"/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45;p81"/>
            <p:cNvSpPr/>
            <p:nvPr/>
          </p:nvSpPr>
          <p:spPr>
            <a:xfrm>
              <a:off x="910512" y="4224937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046;p81"/>
            <p:cNvSpPr/>
            <p:nvPr/>
          </p:nvSpPr>
          <p:spPr>
            <a:xfrm>
              <a:off x="1072126" y="4176763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047;p81"/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048;p81"/>
            <p:cNvSpPr/>
            <p:nvPr/>
          </p:nvSpPr>
          <p:spPr>
            <a:xfrm>
              <a:off x="1854826" y="3689223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049;p81"/>
            <p:cNvSpPr/>
            <p:nvPr/>
          </p:nvSpPr>
          <p:spPr>
            <a:xfrm>
              <a:off x="1691140" y="3642869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8050;p81"/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50" name="Google Shape;8051;p81"/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4E9E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052;p81"/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053;p81"/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054;p81"/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055;p81"/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056;p81"/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057;p81"/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058;p81"/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059;p81"/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060;p81"/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061;p81"/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062;p81"/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063;p81"/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064;p81"/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8065;p81"/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8066;p81"/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8067;p81"/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8068;p81"/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8069;p81"/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8070;p81"/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8071;p81"/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72;p81"/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73;p81"/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74;p81"/>
            <p:cNvSpPr/>
            <p:nvPr/>
          </p:nvSpPr>
          <p:spPr>
            <a:xfrm>
              <a:off x="834100" y="40467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75;p81"/>
            <p:cNvSpPr/>
            <p:nvPr/>
          </p:nvSpPr>
          <p:spPr>
            <a:xfrm>
              <a:off x="834100" y="384965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76;p81"/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77;p81"/>
            <p:cNvSpPr/>
            <p:nvPr/>
          </p:nvSpPr>
          <p:spPr>
            <a:xfrm>
              <a:off x="889649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78;p81"/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79;p81"/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080;p81"/>
            <p:cNvSpPr/>
            <p:nvPr/>
          </p:nvSpPr>
          <p:spPr>
            <a:xfrm>
              <a:off x="889649" y="421238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081;p81"/>
            <p:cNvSpPr/>
            <p:nvPr/>
          </p:nvSpPr>
          <p:spPr>
            <a:xfrm>
              <a:off x="2008060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082;p81"/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083;p81"/>
            <p:cNvSpPr/>
            <p:nvPr/>
          </p:nvSpPr>
          <p:spPr>
            <a:xfrm>
              <a:off x="2069063" y="3847033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084;p81"/>
            <p:cNvSpPr/>
            <p:nvPr/>
          </p:nvSpPr>
          <p:spPr>
            <a:xfrm>
              <a:off x="2069063" y="404687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 txBox="1">
            <a:spLocks noGrp="1"/>
          </p:cNvSpPr>
          <p:nvPr>
            <p:ph type="title"/>
          </p:nvPr>
        </p:nvSpPr>
        <p:spPr>
          <a:xfrm>
            <a:off x="713250" y="5715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Mô hình Client – server</a:t>
            </a:r>
            <a:endParaRPr dirty="0"/>
          </a:p>
        </p:txBody>
      </p:sp>
      <p:sp>
        <p:nvSpPr>
          <p:cNvPr id="465" name="Google Shape;465;p44"/>
          <p:cNvSpPr txBox="1"/>
          <p:nvPr/>
        </p:nvSpPr>
        <p:spPr>
          <a:xfrm>
            <a:off x="268555" y="3098976"/>
            <a:ext cx="18108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hangingPunct="0"/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Truyền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một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yêu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cầu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từ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tiến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trình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client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tới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tiến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trình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server.</a:t>
            </a:r>
          </a:p>
        </p:txBody>
      </p:sp>
      <p:sp>
        <p:nvSpPr>
          <p:cNvPr id="466" name="Google Shape;466;p44"/>
          <p:cNvSpPr txBox="1"/>
          <p:nvPr/>
        </p:nvSpPr>
        <p:spPr>
          <a:xfrm>
            <a:off x="2249755" y="2436068"/>
            <a:ext cx="18108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</a:t>
            </a:r>
            <a:endParaRPr sz="2600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67" name="Google Shape;467;p44"/>
          <p:cNvSpPr txBox="1"/>
          <p:nvPr/>
        </p:nvSpPr>
        <p:spPr>
          <a:xfrm>
            <a:off x="2249753" y="2973576"/>
            <a:ext cx="18108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hangingPunct="0"/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Yêu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cầu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server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xử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ctor" charset="0"/>
              </a:rPr>
              <a:t>lý</a:t>
            </a:r>
            <a:endParaRPr lang="en-US" sz="1600" dirty="0">
              <a:solidFill>
                <a:schemeClr val="tx1"/>
              </a:solidFill>
              <a:latin typeface="Actor" charset="0"/>
            </a:endParaRPr>
          </a:p>
        </p:txBody>
      </p:sp>
      <p:sp>
        <p:nvSpPr>
          <p:cNvPr id="468" name="Google Shape;468;p44"/>
          <p:cNvSpPr txBox="1"/>
          <p:nvPr/>
        </p:nvSpPr>
        <p:spPr>
          <a:xfrm>
            <a:off x="4209000" y="2489376"/>
            <a:ext cx="18108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3</a:t>
            </a:r>
            <a:endParaRPr sz="2600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69" name="Google Shape;469;p44"/>
          <p:cNvSpPr txBox="1"/>
          <p:nvPr/>
        </p:nvSpPr>
        <p:spPr>
          <a:xfrm>
            <a:off x="4208997" y="3022776"/>
            <a:ext cx="18108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Truyền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đáp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ứng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cho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ctor" charset="0"/>
              </a:rPr>
              <a:t>client</a:t>
            </a:r>
            <a:endParaRPr sz="1600" dirty="0">
              <a:solidFill>
                <a:schemeClr val="tx1"/>
              </a:solidFill>
              <a:latin typeface="Actor" charset="0"/>
              <a:ea typeface="Actor"/>
              <a:cs typeface="Actor"/>
              <a:sym typeface="Actor"/>
            </a:endParaRPr>
          </a:p>
        </p:txBody>
      </p:sp>
      <p:sp>
        <p:nvSpPr>
          <p:cNvPr id="470" name="Google Shape;470;p44"/>
          <p:cNvSpPr txBox="1"/>
          <p:nvPr/>
        </p:nvSpPr>
        <p:spPr>
          <a:xfrm>
            <a:off x="258768" y="2413176"/>
            <a:ext cx="18108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</a:t>
            </a:r>
            <a:endParaRPr sz="2600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472" name="Google Shape;472;p44"/>
          <p:cNvCxnSpPr>
            <a:stCxn id="473" idx="2"/>
            <a:endCxn id="470" idx="0"/>
          </p:cNvCxnSpPr>
          <p:nvPr/>
        </p:nvCxnSpPr>
        <p:spPr>
          <a:xfrm rot="5400000">
            <a:off x="1711198" y="991201"/>
            <a:ext cx="875100" cy="19689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44"/>
          <p:cNvCxnSpPr>
            <a:stCxn id="473" idx="2"/>
          </p:cNvCxnSpPr>
          <p:nvPr/>
        </p:nvCxnSpPr>
        <p:spPr>
          <a:xfrm rot="-5400000" flipH="1">
            <a:off x="3686248" y="985051"/>
            <a:ext cx="875100" cy="19812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44"/>
          <p:cNvSpPr/>
          <p:nvPr/>
        </p:nvSpPr>
        <p:spPr>
          <a:xfrm rot="2700000">
            <a:off x="2819886" y="1025131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4"/>
          <p:cNvSpPr txBox="1"/>
          <p:nvPr/>
        </p:nvSpPr>
        <p:spPr>
          <a:xfrm>
            <a:off x="2227798" y="1138801"/>
            <a:ext cx="18108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ctor" charset="0"/>
              </a:rPr>
              <a:t>Quá</a:t>
            </a:r>
            <a:r>
              <a:rPr lang="en-US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ctor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ctor" charset="0"/>
              </a:rPr>
              <a:t>trao</a:t>
            </a:r>
            <a:r>
              <a:rPr lang="en-US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ctor" charset="0"/>
              </a:rPr>
              <a:t>đổi</a:t>
            </a:r>
            <a:r>
              <a:rPr lang="en-US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ctor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ctor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ctor" charset="0"/>
              </a:rPr>
              <a:t>bao</a:t>
            </a:r>
            <a:r>
              <a:rPr lang="en-US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ctor" charset="0"/>
              </a:rPr>
              <a:t>gồm</a:t>
            </a:r>
            <a:endParaRPr dirty="0">
              <a:solidFill>
                <a:schemeClr val="tx1"/>
              </a:solidFill>
              <a:latin typeface="Actor" charset="0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79" name="Google Shape;479;p44"/>
          <p:cNvSpPr/>
          <p:nvPr/>
        </p:nvSpPr>
        <p:spPr>
          <a:xfrm rot="5400000">
            <a:off x="1681950" y="-298441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477;p44"/>
          <p:cNvCxnSpPr/>
          <p:nvPr/>
        </p:nvCxnSpPr>
        <p:spPr>
          <a:xfrm rot="-5400000" flipH="1">
            <a:off x="2924555" y="2203951"/>
            <a:ext cx="4179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" name="Picture 25" descr="Mô hình Client-Server là gì và cách hoạt động Client-Server - Tân Hồng I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90" y="946425"/>
            <a:ext cx="2897738" cy="150184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479;p44"/>
          <p:cNvSpPr/>
          <p:nvPr/>
        </p:nvSpPr>
        <p:spPr>
          <a:xfrm rot="5400000">
            <a:off x="7521900" y="172032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7996;p81"/>
          <p:cNvGrpSpPr/>
          <p:nvPr/>
        </p:nvGrpSpPr>
        <p:grpSpPr>
          <a:xfrm>
            <a:off x="6759611" y="3129249"/>
            <a:ext cx="1567778" cy="491677"/>
            <a:chOff x="5194708" y="3484366"/>
            <a:chExt cx="3148148" cy="987304"/>
          </a:xfrm>
        </p:grpSpPr>
        <p:grpSp>
          <p:nvGrpSpPr>
            <p:cNvPr id="29" name="Google Shape;7997;p81"/>
            <p:cNvGrpSpPr/>
            <p:nvPr/>
          </p:nvGrpSpPr>
          <p:grpSpPr>
            <a:xfrm>
              <a:off x="7531521" y="3484366"/>
              <a:ext cx="811335" cy="987304"/>
              <a:chOff x="3379425" y="1617275"/>
              <a:chExt cx="1090650" cy="1327200"/>
            </a:xfrm>
          </p:grpSpPr>
          <p:sp>
            <p:nvSpPr>
              <p:cNvPr id="42" name="Google Shape;7998;p81"/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999;p81"/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000;p81"/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5" h="6932" extrusionOk="0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8001;p81"/>
            <p:cNvGrpSpPr/>
            <p:nvPr/>
          </p:nvGrpSpPr>
          <p:grpSpPr>
            <a:xfrm>
              <a:off x="6752546" y="3484366"/>
              <a:ext cx="811428" cy="987304"/>
              <a:chOff x="2332275" y="1617275"/>
              <a:chExt cx="1090775" cy="1327200"/>
            </a:xfrm>
          </p:grpSpPr>
          <p:sp>
            <p:nvSpPr>
              <p:cNvPr id="39" name="Google Shape;8002;p81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003;p81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1" h="50958" extrusionOk="0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004;p81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8005;p81"/>
            <p:cNvGrpSpPr/>
            <p:nvPr/>
          </p:nvGrpSpPr>
          <p:grpSpPr>
            <a:xfrm>
              <a:off x="5973664" y="3484366"/>
              <a:ext cx="811335" cy="987304"/>
              <a:chOff x="1285250" y="1617275"/>
              <a:chExt cx="1090650" cy="1327200"/>
            </a:xfrm>
          </p:grpSpPr>
          <p:sp>
            <p:nvSpPr>
              <p:cNvPr id="36" name="Google Shape;8006;p81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007;p81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008;p81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4" h="6932" extrusionOk="0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8009;p81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33" name="Google Shape;8010;p81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011;p81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0" h="50958" extrusionOk="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012;p81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" name="Google Shape;8196;p81"/>
          <p:cNvGrpSpPr/>
          <p:nvPr/>
        </p:nvGrpSpPr>
        <p:grpSpPr>
          <a:xfrm>
            <a:off x="3463212" y="4189056"/>
            <a:ext cx="1622269" cy="552443"/>
            <a:chOff x="6894650" y="2574740"/>
            <a:chExt cx="1445100" cy="492111"/>
          </a:xfrm>
        </p:grpSpPr>
        <p:sp>
          <p:nvSpPr>
            <p:cNvPr id="46" name="Google Shape;8197;p81"/>
            <p:cNvSpPr/>
            <p:nvPr/>
          </p:nvSpPr>
          <p:spPr>
            <a:xfrm>
              <a:off x="7151862" y="2854413"/>
              <a:ext cx="414806" cy="212438"/>
            </a:xfrm>
            <a:custGeom>
              <a:avLst/>
              <a:gdLst/>
              <a:ahLst/>
              <a:cxnLst/>
              <a:rect l="l" t="t" r="r" b="b"/>
              <a:pathLst>
                <a:path w="12481" h="6392" extrusionOk="0">
                  <a:moveTo>
                    <a:pt x="2" y="0"/>
                  </a:moveTo>
                  <a:lnTo>
                    <a:pt x="2" y="66"/>
                  </a:lnTo>
                  <a:cubicBezTo>
                    <a:pt x="0" y="3558"/>
                    <a:pt x="2794" y="6391"/>
                    <a:pt x="6241" y="6391"/>
                  </a:cubicBezTo>
                  <a:cubicBezTo>
                    <a:pt x="9687" y="6391"/>
                    <a:pt x="12481" y="3558"/>
                    <a:pt x="12481" y="66"/>
                  </a:cubicBezTo>
                  <a:lnTo>
                    <a:pt x="12481" y="0"/>
                  </a:lnTo>
                  <a:lnTo>
                    <a:pt x="7664" y="0"/>
                  </a:lnTo>
                  <a:cubicBezTo>
                    <a:pt x="7664" y="12"/>
                    <a:pt x="7666" y="23"/>
                    <a:pt x="7666" y="32"/>
                  </a:cubicBezTo>
                  <a:cubicBezTo>
                    <a:pt x="7666" y="838"/>
                    <a:pt x="7022" y="1490"/>
                    <a:pt x="6229" y="1490"/>
                  </a:cubicBezTo>
                  <a:cubicBezTo>
                    <a:pt x="5435" y="1490"/>
                    <a:pt x="4793" y="838"/>
                    <a:pt x="4793" y="32"/>
                  </a:cubicBezTo>
                  <a:cubicBezTo>
                    <a:pt x="4793" y="23"/>
                    <a:pt x="4795" y="12"/>
                    <a:pt x="47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98;p81"/>
            <p:cNvSpPr/>
            <p:nvPr/>
          </p:nvSpPr>
          <p:spPr>
            <a:xfrm>
              <a:off x="7664213" y="2854413"/>
              <a:ext cx="414806" cy="212438"/>
            </a:xfrm>
            <a:custGeom>
              <a:avLst/>
              <a:gdLst/>
              <a:ahLst/>
              <a:cxnLst/>
              <a:rect l="l" t="t" r="r" b="b"/>
              <a:pathLst>
                <a:path w="12481" h="6392" extrusionOk="0">
                  <a:moveTo>
                    <a:pt x="2" y="0"/>
                  </a:moveTo>
                  <a:lnTo>
                    <a:pt x="2" y="66"/>
                  </a:lnTo>
                  <a:cubicBezTo>
                    <a:pt x="0" y="3558"/>
                    <a:pt x="2794" y="6391"/>
                    <a:pt x="6241" y="6391"/>
                  </a:cubicBezTo>
                  <a:cubicBezTo>
                    <a:pt x="9687" y="6391"/>
                    <a:pt x="12481" y="3558"/>
                    <a:pt x="12481" y="66"/>
                  </a:cubicBezTo>
                  <a:lnTo>
                    <a:pt x="12481" y="0"/>
                  </a:lnTo>
                  <a:lnTo>
                    <a:pt x="7664" y="0"/>
                  </a:lnTo>
                  <a:cubicBezTo>
                    <a:pt x="7664" y="12"/>
                    <a:pt x="7666" y="23"/>
                    <a:pt x="7666" y="32"/>
                  </a:cubicBezTo>
                  <a:cubicBezTo>
                    <a:pt x="7666" y="838"/>
                    <a:pt x="7022" y="1490"/>
                    <a:pt x="6229" y="1490"/>
                  </a:cubicBezTo>
                  <a:cubicBezTo>
                    <a:pt x="5437" y="1490"/>
                    <a:pt x="4793" y="838"/>
                    <a:pt x="4793" y="32"/>
                  </a:cubicBezTo>
                  <a:cubicBezTo>
                    <a:pt x="4793" y="23"/>
                    <a:pt x="4795" y="12"/>
                    <a:pt x="47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99;p81"/>
            <p:cNvSpPr/>
            <p:nvPr/>
          </p:nvSpPr>
          <p:spPr>
            <a:xfrm>
              <a:off x="6895687" y="2575804"/>
              <a:ext cx="420489" cy="212471"/>
            </a:xfrm>
            <a:custGeom>
              <a:avLst/>
              <a:gdLst/>
              <a:ahLst/>
              <a:cxnLst/>
              <a:rect l="l" t="t" r="r" b="b"/>
              <a:pathLst>
                <a:path w="12652" h="6393" extrusionOk="0">
                  <a:moveTo>
                    <a:pt x="6326" y="0"/>
                  </a:moveTo>
                  <a:cubicBezTo>
                    <a:pt x="2832" y="0"/>
                    <a:pt x="1" y="2833"/>
                    <a:pt x="1" y="6326"/>
                  </a:cubicBezTo>
                  <a:lnTo>
                    <a:pt x="1" y="6393"/>
                  </a:lnTo>
                  <a:lnTo>
                    <a:pt x="4883" y="6393"/>
                  </a:lnTo>
                  <a:cubicBezTo>
                    <a:pt x="4883" y="6382"/>
                    <a:pt x="4882" y="6370"/>
                    <a:pt x="4882" y="6359"/>
                  </a:cubicBezTo>
                  <a:cubicBezTo>
                    <a:pt x="4882" y="5555"/>
                    <a:pt x="5534" y="4904"/>
                    <a:pt x="6337" y="4904"/>
                  </a:cubicBezTo>
                  <a:cubicBezTo>
                    <a:pt x="7141" y="4904"/>
                    <a:pt x="7793" y="5555"/>
                    <a:pt x="7793" y="6359"/>
                  </a:cubicBezTo>
                  <a:cubicBezTo>
                    <a:pt x="7793" y="6370"/>
                    <a:pt x="7791" y="6382"/>
                    <a:pt x="7791" y="6393"/>
                  </a:cubicBezTo>
                  <a:lnTo>
                    <a:pt x="12651" y="6393"/>
                  </a:lnTo>
                  <a:lnTo>
                    <a:pt x="12651" y="6326"/>
                  </a:lnTo>
                  <a:cubicBezTo>
                    <a:pt x="12651" y="2833"/>
                    <a:pt x="9820" y="0"/>
                    <a:pt x="632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200;p81"/>
            <p:cNvSpPr/>
            <p:nvPr/>
          </p:nvSpPr>
          <p:spPr>
            <a:xfrm>
              <a:off x="7399530" y="2574740"/>
              <a:ext cx="420489" cy="212438"/>
            </a:xfrm>
            <a:custGeom>
              <a:avLst/>
              <a:gdLst/>
              <a:ahLst/>
              <a:cxnLst/>
              <a:rect l="l" t="t" r="r" b="b"/>
              <a:pathLst>
                <a:path w="12652" h="6392" extrusionOk="0">
                  <a:moveTo>
                    <a:pt x="6326" y="0"/>
                  </a:moveTo>
                  <a:cubicBezTo>
                    <a:pt x="2832" y="0"/>
                    <a:pt x="1" y="2832"/>
                    <a:pt x="1" y="6326"/>
                  </a:cubicBezTo>
                  <a:lnTo>
                    <a:pt x="1" y="6391"/>
                  </a:lnTo>
                  <a:lnTo>
                    <a:pt x="4883" y="6391"/>
                  </a:lnTo>
                  <a:cubicBezTo>
                    <a:pt x="4883" y="6380"/>
                    <a:pt x="4882" y="6369"/>
                    <a:pt x="4882" y="6358"/>
                  </a:cubicBezTo>
                  <a:cubicBezTo>
                    <a:pt x="4882" y="5554"/>
                    <a:pt x="5533" y="4902"/>
                    <a:pt x="6337" y="4902"/>
                  </a:cubicBezTo>
                  <a:cubicBezTo>
                    <a:pt x="7141" y="4902"/>
                    <a:pt x="7793" y="5554"/>
                    <a:pt x="7793" y="6358"/>
                  </a:cubicBezTo>
                  <a:cubicBezTo>
                    <a:pt x="7793" y="6369"/>
                    <a:pt x="7791" y="6380"/>
                    <a:pt x="7791" y="6391"/>
                  </a:cubicBezTo>
                  <a:lnTo>
                    <a:pt x="12650" y="6391"/>
                  </a:lnTo>
                  <a:lnTo>
                    <a:pt x="12650" y="6326"/>
                  </a:lnTo>
                  <a:cubicBezTo>
                    <a:pt x="12651" y="2833"/>
                    <a:pt x="9819" y="0"/>
                    <a:pt x="632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201;p81"/>
            <p:cNvSpPr/>
            <p:nvPr/>
          </p:nvSpPr>
          <p:spPr>
            <a:xfrm>
              <a:off x="7911880" y="2574740"/>
              <a:ext cx="420489" cy="212438"/>
            </a:xfrm>
            <a:custGeom>
              <a:avLst/>
              <a:gdLst/>
              <a:ahLst/>
              <a:cxnLst/>
              <a:rect l="l" t="t" r="r" b="b"/>
              <a:pathLst>
                <a:path w="12652" h="6392" extrusionOk="0">
                  <a:moveTo>
                    <a:pt x="6326" y="0"/>
                  </a:moveTo>
                  <a:cubicBezTo>
                    <a:pt x="2832" y="0"/>
                    <a:pt x="1" y="2832"/>
                    <a:pt x="1" y="6326"/>
                  </a:cubicBezTo>
                  <a:lnTo>
                    <a:pt x="1" y="6391"/>
                  </a:lnTo>
                  <a:lnTo>
                    <a:pt x="4883" y="6391"/>
                  </a:lnTo>
                  <a:cubicBezTo>
                    <a:pt x="4883" y="6380"/>
                    <a:pt x="4882" y="6369"/>
                    <a:pt x="4882" y="6358"/>
                  </a:cubicBezTo>
                  <a:cubicBezTo>
                    <a:pt x="4882" y="5554"/>
                    <a:pt x="5533" y="4902"/>
                    <a:pt x="6337" y="4902"/>
                  </a:cubicBezTo>
                  <a:cubicBezTo>
                    <a:pt x="7141" y="4902"/>
                    <a:pt x="7793" y="5554"/>
                    <a:pt x="7793" y="6358"/>
                  </a:cubicBezTo>
                  <a:cubicBezTo>
                    <a:pt x="7793" y="6369"/>
                    <a:pt x="7791" y="6380"/>
                    <a:pt x="7791" y="6391"/>
                  </a:cubicBezTo>
                  <a:lnTo>
                    <a:pt x="12650" y="6391"/>
                  </a:lnTo>
                  <a:lnTo>
                    <a:pt x="12650" y="6326"/>
                  </a:lnTo>
                  <a:cubicBezTo>
                    <a:pt x="12651" y="2833"/>
                    <a:pt x="9819" y="0"/>
                    <a:pt x="632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" name="Google Shape;8202;p81"/>
            <p:cNvCxnSpPr/>
            <p:nvPr/>
          </p:nvCxnSpPr>
          <p:spPr>
            <a:xfrm>
              <a:off x="6894650" y="2821921"/>
              <a:ext cx="1445100" cy="0"/>
            </a:xfrm>
            <a:prstGeom prst="straightConnector1">
              <a:avLst/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" name="Google Shape;7915;p81"/>
          <p:cNvGrpSpPr/>
          <p:nvPr/>
        </p:nvGrpSpPr>
        <p:grpSpPr>
          <a:xfrm>
            <a:off x="6752556" y="4171950"/>
            <a:ext cx="1565716" cy="366729"/>
            <a:chOff x="1247650" y="2075423"/>
            <a:chExt cx="6648477" cy="1557238"/>
          </a:xfrm>
        </p:grpSpPr>
        <p:sp>
          <p:nvSpPr>
            <p:cNvPr id="53" name="Google Shape;7916;p81"/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917;p81"/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918;p81"/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919;p81"/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920;p81"/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921;p81"/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ship Report by Slidesgo">
  <a:themeElements>
    <a:clrScheme name="Simple Light">
      <a:dk1>
        <a:srgbClr val="FFFFFF"/>
      </a:dk1>
      <a:lt1>
        <a:srgbClr val="282938"/>
      </a:lt1>
      <a:dk2>
        <a:srgbClr val="484C68"/>
      </a:dk2>
      <a:lt2>
        <a:srgbClr val="70B1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919</Words>
  <Application>Microsoft Office PowerPoint</Application>
  <PresentationFormat>On-screen Show (16:9)</PresentationFormat>
  <Paragraphs>97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Caveat</vt:lpstr>
      <vt:lpstr>Anaheim</vt:lpstr>
      <vt:lpstr>Abril Fatface</vt:lpstr>
      <vt:lpstr>Yanone Kaffeesatz</vt:lpstr>
      <vt:lpstr>Roboto Condensed Light</vt:lpstr>
      <vt:lpstr>Josefin Slab</vt:lpstr>
      <vt:lpstr>DM Serif Display</vt:lpstr>
      <vt:lpstr>Actor</vt:lpstr>
      <vt:lpstr>Francois One</vt:lpstr>
      <vt:lpstr>Internship Report by Slidesgo</vt:lpstr>
      <vt:lpstr>Xây dựng ứng dụng chat multiple client thông qua server với socket sử dụng giao thức TCP</vt:lpstr>
      <vt:lpstr>Giảng viên hướng dẫn: ThS. Nguyễn Văn Nguyên </vt:lpstr>
      <vt:lpstr>Table of contents</vt:lpstr>
      <vt:lpstr>Cơ sở lý thuyết</vt:lpstr>
      <vt:lpstr>Giao thức TCP/IP</vt:lpstr>
      <vt:lpstr>Giao thức IP</vt:lpstr>
      <vt:lpstr>Giao thức TCP</vt:lpstr>
      <vt:lpstr>Mô hình Client – server</vt:lpstr>
      <vt:lpstr>Mô hình Client – server</vt:lpstr>
      <vt:lpstr>Mô hình Client- server</vt:lpstr>
      <vt:lpstr>Socket trong C#</vt:lpstr>
      <vt:lpstr>Cơ chế hoạt động của Socket</vt:lpstr>
      <vt:lpstr>Mô hình truyền tin socket</vt:lpstr>
      <vt:lpstr>Phân tích và thiết kế hệ thống</vt:lpstr>
      <vt:lpstr>Phân tích và thiết kế hướng đối tượng</vt:lpstr>
      <vt:lpstr>Phân tích và thiết kế hướng đối tượng</vt:lpstr>
      <vt:lpstr>Phân tích và thiết kế hướng đối tượng</vt:lpstr>
      <vt:lpstr>Phân tích và thiết kế hướng đối tượng</vt:lpstr>
      <vt:lpstr>Phân tích và thiết kế hướng đối tượng</vt:lpstr>
      <vt:lpstr>Xây dựng chương trình Server</vt:lpstr>
      <vt:lpstr>Xây dựng chương trình 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chat multiple client thông qua server với socket sử dụng giao thức TCP</dc:title>
  <cp:lastModifiedBy>This PC</cp:lastModifiedBy>
  <cp:revision>9</cp:revision>
  <dcterms:modified xsi:type="dcterms:W3CDTF">2021-12-03T11:49:45Z</dcterms:modified>
</cp:coreProperties>
</file>