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0277aea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0277aea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0277aea1_1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0277aea1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0277aea1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00277aea1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2a86bc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2a86bc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2a86bc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92a86bc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92a86bc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92a86bc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0163" y="962600"/>
            <a:ext cx="50175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vi" sz="2800">
                <a:latin typeface="Comfortaa"/>
                <a:ea typeface="Comfortaa"/>
                <a:cs typeface="Comfortaa"/>
                <a:sym typeface="Comfortaa"/>
              </a:rPr>
              <a:t>Phân đoạn tín hiệu    </a:t>
            </a:r>
            <a:endParaRPr b="1" i="1"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vi" sz="2800">
                <a:latin typeface="Comfortaa"/>
                <a:ea typeface="Comfortaa"/>
                <a:cs typeface="Comfortaa"/>
                <a:sym typeface="Comfortaa"/>
              </a:rPr>
              <a:t>            voiced và unvoiced</a:t>
            </a:r>
            <a:endParaRPr b="1" i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7888" y="2816000"/>
            <a:ext cx="41541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91">
                <a:solidFill>
                  <a:schemeClr val="lt2"/>
                </a:solidFill>
              </a:rPr>
              <a:t>Sinh viên thực hiện:</a:t>
            </a:r>
            <a:endParaRPr sz="179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91">
                <a:solidFill>
                  <a:schemeClr val="lt2"/>
                </a:solidFill>
              </a:rPr>
              <a:t> Lê Thị Bình  19TCLC_DT2</a:t>
            </a:r>
            <a:endParaRPr sz="179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91">
                <a:solidFill>
                  <a:schemeClr val="lt2"/>
                </a:solidFill>
              </a:rPr>
              <a:t>Giáo viên hướng dẫn:</a:t>
            </a:r>
            <a:endParaRPr sz="179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91">
                <a:solidFill>
                  <a:schemeClr val="lt2"/>
                </a:solidFill>
              </a:rPr>
              <a:t>Ninh Khánh Duy</a:t>
            </a:r>
            <a:endParaRPr sz="179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I. Tổng quan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39400"/>
            <a:ext cx="70389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lphaLcPeriod"/>
            </a:pPr>
            <a:r>
              <a:rPr lang="vi" sz="2000">
                <a:solidFill>
                  <a:schemeClr val="lt2"/>
                </a:solidFill>
              </a:rPr>
              <a:t>Khái niệm về voiced và unvoiced</a:t>
            </a:r>
            <a:endParaRPr sz="2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800"/>
              <a:t>Voiced (âm hữu thanh): là những âm sẽ làm rung thanh quản khi phát âm.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800"/>
              <a:t>Unvoiced(âm vô thanh):là những âm phát ra nhưng không tạo độ rung từ thanh quản.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lphaLcPeriod"/>
            </a:pPr>
            <a:r>
              <a:rPr lang="vi" sz="2000">
                <a:solidFill>
                  <a:schemeClr val="lt2"/>
                </a:solidFill>
              </a:rPr>
              <a:t>Nhiệm vụ</a:t>
            </a:r>
            <a:endParaRPr sz="2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800"/>
              <a:t>Phân tích đoạn tín hiệu huấn luyện thành các khoảng voiced và unvoiced bằng việc sử dụng các đặc trưng tín hiệu đã học.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Các đặc trưng tín hiệu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27000"/>
            <a:ext cx="70389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lphaLcPeriod"/>
            </a:pPr>
            <a:r>
              <a:rPr lang="vi" sz="2000">
                <a:solidFill>
                  <a:schemeClr val="lt2"/>
                </a:solidFill>
              </a:rPr>
              <a:t>Short-Time Energy (STE)</a:t>
            </a:r>
            <a:endParaRPr sz="2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2000"/>
              <a:t>Là tổng bình phương các giá trị dạng sóng trên một số lượng mẫu hữu hạn thuộc một khung (20-25ms).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975" y="2422900"/>
            <a:ext cx="32099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2"/>
                </a:solidFill>
              </a:rPr>
              <a:t>b. Zero-Crossing Rate (ZCR)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17150"/>
            <a:ext cx="7212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800"/>
              <a:t>Là tốc độ mà dạng sóng đi qua trục 0.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975" y="1807388"/>
            <a:ext cx="70389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lt2"/>
                </a:solidFill>
              </a:rPr>
              <a:t>c. Sự tương quan dữ liệu giữa 2 đặc trưng STE Và ZCR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16300"/>
            <a:ext cx="70389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Xét 1 đoạn tín hiệu hữu thanh ( voiced)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 sz="1800"/>
              <a:t>Khi đi qua đoạn tín hiệu voiced thì ZCR có biên độ nhỏ , còn STE có biên độ lớn.</a:t>
            </a:r>
            <a:endParaRPr sz="18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663" y="1499163"/>
            <a:ext cx="43910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III. Thuật toán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065875"/>
            <a:ext cx="70389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;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065863"/>
            <a:ext cx="64198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IV. Thuật toán tìm ngưỡng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103075"/>
            <a:ext cx="70389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