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6" r:id="rId7"/>
    <p:sldId id="264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Tiên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Tiên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>
            <a:lnSpc>
              <a:spcPct val="100000"/>
            </a:lnSpc>
          </a:pP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2001160123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/>
    </dgm:pt>
    <dgm:pt modelId="{E39563C5-C199-4F5B-A899-8CC0710341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endParaRPr lang="en-US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2001160063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/>
    </dgm:pt>
    <dgm:pt modelId="{15B1A768-2666-4AB4-BDA7-F0E3C4160D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endParaRPr lang="en-US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2001160107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/>
    </dgm:pt>
    <dgm:pt modelId="{3AA5586A-C40E-4DDA-98A5-6545F36F46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Tấn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Dũng</a:t>
          </a:r>
          <a:endParaRPr lang="en-US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2001160203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B1D33AA-C75A-465A-93F0-2B3A7346088F}" type="pres">
      <dgm:prSet presAssocID="{D044F6BA-1D90-EC47-8A78-B9796198EC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EB8DC13-2561-455C-A0BE-EE905F81836F}" type="pres">
      <dgm:prSet presAssocID="{BC971DAC-9BE2-44B2-ABE4-8099C777E9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F14F3AD-A362-45DF-80F5-2B8D1F566D80}" type="pres">
      <dgm:prSet presAssocID="{72FFCBD4-DD9D-4E06-81E4-54307F97A3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15619" y="517495"/>
          <a:ext cx="996894" cy="996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324966" y="726843"/>
          <a:ext cx="578198" cy="5781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326134" y="517495"/>
          <a:ext cx="2349823" cy="99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Tiên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Tiên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2001160123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26134" y="517495"/>
        <a:ext cx="2349823" cy="996894"/>
      </dsp:txXfrm>
    </dsp:sp>
    <dsp:sp modelId="{75512A68-FA50-4392-A441-C6EC352FE606}">
      <dsp:nvSpPr>
        <dsp:cNvPr id="0" name=""/>
        <dsp:cNvSpPr/>
      </dsp:nvSpPr>
      <dsp:spPr>
        <a:xfrm>
          <a:off x="4085396" y="517495"/>
          <a:ext cx="996894" cy="996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4294744" y="726843"/>
          <a:ext cx="578198" cy="5781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5295911" y="517495"/>
          <a:ext cx="2349823" cy="99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endParaRPr lang="en-US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2001160063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5911" y="517495"/>
        <a:ext cx="2349823" cy="996894"/>
      </dsp:txXfrm>
    </dsp:sp>
    <dsp:sp modelId="{2CA4BD4C-87EF-4944-9E57-97154B3B633C}">
      <dsp:nvSpPr>
        <dsp:cNvPr id="0" name=""/>
        <dsp:cNvSpPr/>
      </dsp:nvSpPr>
      <dsp:spPr>
        <a:xfrm>
          <a:off x="115619" y="2134742"/>
          <a:ext cx="996894" cy="996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324966" y="2344090"/>
          <a:ext cx="578198" cy="5781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326134" y="2134742"/>
          <a:ext cx="2349823" cy="99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endParaRPr lang="en-US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2001160107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26134" y="2134742"/>
        <a:ext cx="2349823" cy="996894"/>
      </dsp:txXfrm>
    </dsp:sp>
    <dsp:sp modelId="{7089FE6B-57E5-4306-8097-E758E000C828}">
      <dsp:nvSpPr>
        <dsp:cNvPr id="0" name=""/>
        <dsp:cNvSpPr/>
      </dsp:nvSpPr>
      <dsp:spPr>
        <a:xfrm>
          <a:off x="4085396" y="2134742"/>
          <a:ext cx="996894" cy="996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4294744" y="2344090"/>
          <a:ext cx="578198" cy="5781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5295911" y="2134742"/>
          <a:ext cx="2349823" cy="99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Tấn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Dũng</a:t>
          </a:r>
          <a:endParaRPr lang="en-US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2001160203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5911" y="2134742"/>
        <a:ext cx="2349823" cy="996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92" y="0"/>
            <a:ext cx="11350581" cy="161337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GIÁO DỤC VÀ ĐÀO TẠO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NGHIỆP THỰC PHẨM TPHCM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07" y="2604004"/>
            <a:ext cx="11552349" cy="140546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 txBox="1">
            <a:spLocks/>
          </p:cNvSpPr>
          <p:nvPr/>
        </p:nvSpPr>
        <p:spPr>
          <a:xfrm>
            <a:off x="309092" y="5463754"/>
            <a:ext cx="5362961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7" y="551733"/>
            <a:ext cx="7131806" cy="145626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xmlns="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xmlns="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xmlns="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xmlns="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xmlns="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xmlns="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xmlns="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xmlns="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xmlns="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xmlns="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xmlns="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xmlns="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xmlns="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xmlns="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xmlns="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xmlns="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xmlns="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xmlns="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xmlns="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xmlns="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xmlns="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xmlns="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xmlns="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xmlns="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xmlns="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xmlns="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xmlns="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xmlns="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xmlns="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xmlns="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xmlns="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xmlns="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xmlns="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xmlns="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xmlns="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xmlns="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xmlns="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xmlns="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xmlns="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xmlns="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xmlns="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xmlns="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xmlns="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xmlns="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xmlns="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xmlns="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xmlns="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xmlns="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xmlns="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xmlns="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xmlns="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xmlns="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xmlns="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xmlns="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xmlns="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xmlns="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xmlns="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xmlns="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xmlns="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xmlns="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xmlns="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xmlns="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xmlns="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xmlns="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xmlns="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xmlns="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xmlns="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xmlns="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xmlns="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xmlns="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xmlns="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xmlns="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xmlns="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xmlns="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xmlns="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xmlns="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xmlns="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xmlns="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xmlns="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xmlns="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xmlns="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xmlns="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xmlns="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xmlns="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xmlns="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xmlns="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xmlns="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xmlns="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xmlns="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xmlns="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xmlns="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xmlns="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xmlns="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xmlns="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xmlns="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xmlns="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xmlns="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xmlns="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xmlns="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xmlns="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xmlns="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xmlns="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xmlns="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xmlns="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xmlns="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xmlns="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xmlns="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xmlns="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xmlns="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xmlns="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xmlns="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xmlns="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xmlns="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xmlns="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xmlns="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xmlns="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xmlns="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xmlns="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xmlns="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xmlns="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xmlns="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xmlns="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xmlns="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xmlns="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xmlns="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xmlns="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xmlns="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xmlns="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xmlns="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xmlns="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xmlns="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xmlns="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xmlns="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xmlns="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xmlns="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083524"/>
              </p:ext>
            </p:extLst>
          </p:nvPr>
        </p:nvGraphicFramePr>
        <p:xfrm>
          <a:off x="685801" y="2142067"/>
          <a:ext cx="7761354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 txBox="1">
            <a:spLocks/>
          </p:cNvSpPr>
          <p:nvPr/>
        </p:nvSpPr>
        <p:spPr>
          <a:xfrm>
            <a:off x="1763348" y="693795"/>
            <a:ext cx="9428392" cy="4903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6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</a:p>
          <a:p>
            <a:pPr marL="457200" indent="-4572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476" y="197024"/>
            <a:ext cx="211468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1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566005_Future Celestial Design_SL_V1.potx" id="{4D7EEECD-5075-4B82-9105-368DEFA7AB13}" vid="{D41F9EA6-E4AB-41CF-B6AA-BCB3B7F924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4D8E57-4A0C-4C18-9517-59F50323F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design(2)</Template>
  <TotalTime>0</TotalTime>
  <Words>80</Words>
  <Application>Microsoft Office PowerPoint</Application>
  <PresentationFormat>Widescreen</PresentationFormat>
  <Paragraphs>26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BỘ GIÁO DỤC VÀ ĐÀO TẠO TRƯỜNG ĐẠI HỌC CÔNG NGHIỆP THỰC PHẨM TPHCM  KHOA CÔNG NGHỆ THÔNG TIN</vt:lpstr>
      <vt:lpstr>THÀNH VIÊN NHÓM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2019-08-05T14:42:21Z</dcterms:created>
  <dcterms:modified xsi:type="dcterms:W3CDTF">2019-08-05T15:06:34Z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