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68" r:id="rId6"/>
    <p:sldId id="272" r:id="rId7"/>
    <p:sldId id="274" r:id="rId8"/>
    <p:sldId id="279" r:id="rId9"/>
    <p:sldId id="281" r:id="rId10"/>
    <p:sldId id="275" r:id="rId11"/>
    <p:sldId id="282" r:id="rId12"/>
    <p:sldId id="300" r:id="rId13"/>
    <p:sldId id="297" r:id="rId14"/>
    <p:sldId id="299" r:id="rId15"/>
    <p:sldId id="301" r:id="rId16"/>
    <p:sldId id="298" r:id="rId17"/>
    <p:sldId id="283" r:id="rId18"/>
    <p:sldId id="291" r:id="rId19"/>
    <p:sldId id="285" r:id="rId20"/>
    <p:sldId id="286" r:id="rId21"/>
    <p:sldId id="287" r:id="rId22"/>
    <p:sldId id="288" r:id="rId23"/>
    <p:sldId id="289" r:id="rId24"/>
    <p:sldId id="290" r:id="rId25"/>
    <p:sldId id="276" r:id="rId26"/>
    <p:sldId id="277" r:id="rId27"/>
    <p:sldId id="278"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5900"/>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660"/>
  </p:normalViewPr>
  <p:slideViewPr>
    <p:cSldViewPr>
      <p:cViewPr varScale="1">
        <p:scale>
          <a:sx n="76" d="100"/>
          <a:sy n="76" d="100"/>
        </p:scale>
        <p:origin x="492" y="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0B914D-BF0F-40FF-96E3-5E61295A9F29}" type="doc">
      <dgm:prSet loTypeId="urn:microsoft.com/office/officeart/2005/8/layout/vList6" loCatId="list" qsTypeId="urn:microsoft.com/office/officeart/2005/8/quickstyle/simple2" qsCatId="simple" csTypeId="urn:microsoft.com/office/officeart/2005/8/colors/accent5_3" csCatId="accent5" phldr="1"/>
      <dgm:spPr/>
      <dgm:t>
        <a:bodyPr/>
        <a:lstStyle/>
        <a:p>
          <a:endParaRPr lang="vi-VN"/>
        </a:p>
      </dgm:t>
    </dgm:pt>
    <dgm:pt modelId="{9D49ECDC-E056-41E4-BB1C-7E851AF4E8A1}">
      <dgm:prSet phldrT="[Text]" custT="1"/>
      <dgm:spPr/>
      <dgm:t>
        <a:bodyPr/>
        <a:lstStyle/>
        <a:p>
          <a:r>
            <a:rPr lang="vi-VN" sz="3200" b="1"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Nguyễn Thị </a:t>
          </a:r>
          <a:r>
            <a:rPr lang="en-US" sz="3200" b="1"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Tiên Tiên </a:t>
          </a:r>
          <a:endParaRPr lang="vi-VN" sz="3200" b="1"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7E71AC0-D835-4D6F-85C8-FD94E45E9D3A}" type="parTrans" cxnId="{708E38F0-481F-47C8-A72E-32C33A69A677}">
      <dgm:prSet/>
      <dgm:spPr/>
      <dgm:t>
        <a:bodyPr/>
        <a:lstStyle/>
        <a:p>
          <a:endParaRPr lang="vi-VN"/>
        </a:p>
      </dgm:t>
    </dgm:pt>
    <dgm:pt modelId="{0FF910F7-608D-4303-8D52-BE1EB4451F45}" type="sibTrans" cxnId="{708E38F0-481F-47C8-A72E-32C33A69A677}">
      <dgm:prSet/>
      <dgm:spPr/>
      <dgm:t>
        <a:bodyPr/>
        <a:lstStyle/>
        <a:p>
          <a:endParaRPr lang="vi-VN"/>
        </a:p>
      </dgm:t>
    </dgm:pt>
    <dgm:pt modelId="{E836DC54-4365-4C6A-A018-78B70F488D5A}">
      <dgm:prSet phldrT="[Text]" custT="1"/>
      <dgm:spPr/>
      <dgm:t>
        <a:bodyPr/>
        <a:lstStyle/>
        <a:p>
          <a:r>
            <a:rPr lang="en-US" sz="3200" b="1"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Lê Đình Lực</a:t>
          </a:r>
          <a:endParaRPr lang="vi-VN" sz="3200" b="1"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3B517E4F-A623-4476-9B1B-57A7A9D7EB17}" type="parTrans" cxnId="{4AA8B20B-9718-4A7C-8E5A-CF62481F6623}">
      <dgm:prSet/>
      <dgm:spPr/>
      <dgm:t>
        <a:bodyPr/>
        <a:lstStyle/>
        <a:p>
          <a:endParaRPr lang="vi-VN"/>
        </a:p>
      </dgm:t>
    </dgm:pt>
    <dgm:pt modelId="{BCC16C71-4077-40F1-A0D9-0C3BFAB4E98A}" type="sibTrans" cxnId="{4AA8B20B-9718-4A7C-8E5A-CF62481F6623}">
      <dgm:prSet/>
      <dgm:spPr/>
      <dgm:t>
        <a:bodyPr/>
        <a:lstStyle/>
        <a:p>
          <a:endParaRPr lang="vi-VN"/>
        </a:p>
      </dgm:t>
    </dgm:pt>
    <dgm:pt modelId="{57E7081D-B9C3-48B5-80B8-F4647C3C1F0D}">
      <dgm:prSet phldrT="[Text]" custT="1"/>
      <dgm:spPr/>
      <dgm:t>
        <a:bodyPr/>
        <a:lstStyle/>
        <a:p>
          <a:r>
            <a:rPr lang="en-US" sz="3200" b="1"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Thiện Thanh</a:t>
          </a:r>
          <a:endParaRPr lang="vi-VN" sz="3200" b="1"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56675B06-C20F-47B3-B1DD-97F8E1B7A906}" type="parTrans" cxnId="{2CBE197C-F698-4031-9DBC-F544CB149889}">
      <dgm:prSet/>
      <dgm:spPr/>
      <dgm:t>
        <a:bodyPr/>
        <a:lstStyle/>
        <a:p>
          <a:endParaRPr lang="vi-VN"/>
        </a:p>
      </dgm:t>
    </dgm:pt>
    <dgm:pt modelId="{F6FC695D-5839-4619-87E8-648D5DAC86C6}" type="sibTrans" cxnId="{2CBE197C-F698-4031-9DBC-F544CB149889}">
      <dgm:prSet/>
      <dgm:spPr/>
      <dgm:t>
        <a:bodyPr/>
        <a:lstStyle/>
        <a:p>
          <a:endParaRPr lang="vi-VN"/>
        </a:p>
      </dgm:t>
    </dgm:pt>
    <dgm:pt modelId="{8EF227CB-65FD-4E26-9A12-4330F4FEA98F}">
      <dgm:prSet custT="1"/>
      <dgm:spPr/>
      <dgm:t>
        <a:bodyPr anchor="ctr"/>
        <a:lstStyle/>
        <a:p>
          <a:pPr algn="ctr"/>
          <a:r>
            <a:rPr lang="vi-VN" sz="3200" b="1" dirty="0" smtClean="0">
              <a:latin typeface="Times New Roman" panose="02020603050405020304" pitchFamily="18" charset="0"/>
              <a:cs typeface="Times New Roman" panose="02020603050405020304" pitchFamily="18" charset="0"/>
            </a:rPr>
            <a:t>2001160</a:t>
          </a:r>
          <a:r>
            <a:rPr lang="en-US" sz="3200" b="1" dirty="0" smtClean="0">
              <a:latin typeface="Times New Roman" panose="02020603050405020304" pitchFamily="18" charset="0"/>
              <a:cs typeface="Times New Roman" panose="02020603050405020304" pitchFamily="18" charset="0"/>
            </a:rPr>
            <a:t>063</a:t>
          </a:r>
          <a:endParaRPr lang="vi-VN" sz="3200" b="1" dirty="0">
            <a:latin typeface="Times New Roman" panose="02020603050405020304" pitchFamily="18" charset="0"/>
            <a:cs typeface="Times New Roman" panose="02020603050405020304" pitchFamily="18" charset="0"/>
          </a:endParaRPr>
        </a:p>
      </dgm:t>
    </dgm:pt>
    <dgm:pt modelId="{EA9DB730-F545-469D-9FB6-E92767C464A5}" type="parTrans" cxnId="{57F73E23-6853-4312-99BB-A431E5FB1A55}">
      <dgm:prSet/>
      <dgm:spPr/>
      <dgm:t>
        <a:bodyPr/>
        <a:lstStyle/>
        <a:p>
          <a:endParaRPr lang="vi-VN"/>
        </a:p>
      </dgm:t>
    </dgm:pt>
    <dgm:pt modelId="{248DE7D7-93E8-429D-B05A-697328B91BC2}" type="sibTrans" cxnId="{57F73E23-6853-4312-99BB-A431E5FB1A55}">
      <dgm:prSet/>
      <dgm:spPr/>
      <dgm:t>
        <a:bodyPr/>
        <a:lstStyle/>
        <a:p>
          <a:endParaRPr lang="vi-VN"/>
        </a:p>
      </dgm:t>
    </dgm:pt>
    <dgm:pt modelId="{5F68B070-6B43-443D-B630-DE5BB2E90102}">
      <dgm:prSet custT="1"/>
      <dgm:spPr/>
      <dgm:t>
        <a:bodyPr anchor="ctr"/>
        <a:lstStyle/>
        <a:p>
          <a:pPr algn="ctr"/>
          <a:r>
            <a:rPr lang="vi-VN" sz="3200" b="1" dirty="0" smtClean="0">
              <a:latin typeface="Times New Roman" panose="02020603050405020304" pitchFamily="18" charset="0"/>
              <a:cs typeface="Times New Roman" panose="02020603050405020304" pitchFamily="18" charset="0"/>
            </a:rPr>
            <a:t>2001160</a:t>
          </a:r>
          <a:r>
            <a:rPr lang="en-US" sz="3200" b="1" dirty="0" smtClean="0">
              <a:latin typeface="Times New Roman" panose="02020603050405020304" pitchFamily="18" charset="0"/>
              <a:cs typeface="Times New Roman" panose="02020603050405020304" pitchFamily="18" charset="0"/>
            </a:rPr>
            <a:t>107</a:t>
          </a:r>
          <a:endParaRPr lang="vi-VN" sz="3200" b="1" dirty="0">
            <a:latin typeface="Times New Roman" panose="02020603050405020304" pitchFamily="18" charset="0"/>
            <a:cs typeface="Times New Roman" panose="02020603050405020304" pitchFamily="18" charset="0"/>
          </a:endParaRPr>
        </a:p>
      </dgm:t>
    </dgm:pt>
    <dgm:pt modelId="{9EC5C1AC-580A-4A5C-AC53-CF203E7841E6}" type="parTrans" cxnId="{16EBAF5A-597A-434F-912D-2822CCDAB2F7}">
      <dgm:prSet/>
      <dgm:spPr/>
      <dgm:t>
        <a:bodyPr/>
        <a:lstStyle/>
        <a:p>
          <a:endParaRPr lang="vi-VN"/>
        </a:p>
      </dgm:t>
    </dgm:pt>
    <dgm:pt modelId="{A4771A83-3F18-416D-B01E-5CF0B1F2E458}" type="sibTrans" cxnId="{16EBAF5A-597A-434F-912D-2822CCDAB2F7}">
      <dgm:prSet/>
      <dgm:spPr/>
      <dgm:t>
        <a:bodyPr/>
        <a:lstStyle/>
        <a:p>
          <a:endParaRPr lang="vi-VN"/>
        </a:p>
      </dgm:t>
    </dgm:pt>
    <dgm:pt modelId="{5FB5A1DF-5603-4817-B8CC-DD73752A2FD5}">
      <dgm:prSet custT="1"/>
      <dgm:spPr/>
      <dgm:t>
        <a:bodyPr anchor="ctr"/>
        <a:lstStyle/>
        <a:p>
          <a:pPr algn="ctr"/>
          <a:r>
            <a:rPr lang="en-US" sz="3200" b="1" dirty="0" smtClean="0">
              <a:latin typeface="Times New Roman" panose="02020603050405020304" pitchFamily="18" charset="0"/>
              <a:cs typeface="Times New Roman" panose="02020603050405020304" pitchFamily="18" charset="0"/>
            </a:rPr>
            <a:t>2001160123</a:t>
          </a:r>
          <a:endParaRPr lang="vi-VN" sz="3200" b="1" dirty="0">
            <a:latin typeface="Times New Roman" panose="02020603050405020304" pitchFamily="18" charset="0"/>
            <a:cs typeface="Times New Roman" panose="02020603050405020304" pitchFamily="18" charset="0"/>
          </a:endParaRPr>
        </a:p>
      </dgm:t>
    </dgm:pt>
    <dgm:pt modelId="{E312BF4E-902D-4505-99D6-A5DC89829CC2}" type="parTrans" cxnId="{D6E5AF23-F3F3-40B4-A557-B4FCABF5F666}">
      <dgm:prSet/>
      <dgm:spPr/>
      <dgm:t>
        <a:bodyPr/>
        <a:lstStyle/>
        <a:p>
          <a:endParaRPr lang="vi-VN"/>
        </a:p>
      </dgm:t>
    </dgm:pt>
    <dgm:pt modelId="{BD4DA9ED-AC38-4F52-8F36-D5D12FBFBF16}" type="sibTrans" cxnId="{D6E5AF23-F3F3-40B4-A557-B4FCABF5F666}">
      <dgm:prSet/>
      <dgm:spPr/>
      <dgm:t>
        <a:bodyPr/>
        <a:lstStyle/>
        <a:p>
          <a:endParaRPr lang="vi-VN"/>
        </a:p>
      </dgm:t>
    </dgm:pt>
    <dgm:pt modelId="{74CDCDF6-0044-4EA6-93D6-BA3CB6E4D2B3}" type="pres">
      <dgm:prSet presAssocID="{500B914D-BF0F-40FF-96E3-5E61295A9F29}" presName="Name0" presStyleCnt="0">
        <dgm:presLayoutVars>
          <dgm:dir/>
          <dgm:animLvl val="lvl"/>
          <dgm:resizeHandles/>
        </dgm:presLayoutVars>
      </dgm:prSet>
      <dgm:spPr/>
      <dgm:t>
        <a:bodyPr/>
        <a:lstStyle/>
        <a:p>
          <a:endParaRPr lang="vi-VN"/>
        </a:p>
      </dgm:t>
    </dgm:pt>
    <dgm:pt modelId="{EA51C533-E935-4226-ACA7-5B6EE45FB267}" type="pres">
      <dgm:prSet presAssocID="{9D49ECDC-E056-41E4-BB1C-7E851AF4E8A1}" presName="linNode" presStyleCnt="0"/>
      <dgm:spPr/>
      <dgm:t>
        <a:bodyPr/>
        <a:lstStyle/>
        <a:p>
          <a:endParaRPr lang="vi-VN"/>
        </a:p>
      </dgm:t>
    </dgm:pt>
    <dgm:pt modelId="{9F8BC0C3-CD26-453D-811A-414D84F360EE}" type="pres">
      <dgm:prSet presAssocID="{9D49ECDC-E056-41E4-BB1C-7E851AF4E8A1}" presName="parentShp" presStyleLbl="node1" presStyleIdx="0" presStyleCnt="3" custScaleX="173002" custScaleY="81438">
        <dgm:presLayoutVars>
          <dgm:bulletEnabled val="1"/>
        </dgm:presLayoutVars>
      </dgm:prSet>
      <dgm:spPr/>
      <dgm:t>
        <a:bodyPr/>
        <a:lstStyle/>
        <a:p>
          <a:endParaRPr lang="vi-VN"/>
        </a:p>
      </dgm:t>
    </dgm:pt>
    <dgm:pt modelId="{869E2DC2-6689-4D04-98B5-B84A8F63D693}" type="pres">
      <dgm:prSet presAssocID="{9D49ECDC-E056-41E4-BB1C-7E851AF4E8A1}" presName="childShp" presStyleLbl="bgAccFollowNode1" presStyleIdx="0" presStyleCnt="3" custScaleY="58758">
        <dgm:presLayoutVars>
          <dgm:bulletEnabled val="1"/>
        </dgm:presLayoutVars>
      </dgm:prSet>
      <dgm:spPr/>
      <dgm:t>
        <a:bodyPr/>
        <a:lstStyle/>
        <a:p>
          <a:endParaRPr lang="vi-VN"/>
        </a:p>
      </dgm:t>
    </dgm:pt>
    <dgm:pt modelId="{29001E72-C0C2-4AA1-BFAE-7229F4ADF181}" type="pres">
      <dgm:prSet presAssocID="{0FF910F7-608D-4303-8D52-BE1EB4451F45}" presName="spacing" presStyleCnt="0"/>
      <dgm:spPr/>
      <dgm:t>
        <a:bodyPr/>
        <a:lstStyle/>
        <a:p>
          <a:endParaRPr lang="vi-VN"/>
        </a:p>
      </dgm:t>
    </dgm:pt>
    <dgm:pt modelId="{8C561A4B-76E3-46EE-B941-ACE7BB53E549}" type="pres">
      <dgm:prSet presAssocID="{E836DC54-4365-4C6A-A018-78B70F488D5A}" presName="linNode" presStyleCnt="0"/>
      <dgm:spPr/>
      <dgm:t>
        <a:bodyPr/>
        <a:lstStyle/>
        <a:p>
          <a:endParaRPr lang="vi-VN"/>
        </a:p>
      </dgm:t>
    </dgm:pt>
    <dgm:pt modelId="{DCA10DA3-6FC6-4B26-AD91-870C9389C18E}" type="pres">
      <dgm:prSet presAssocID="{E836DC54-4365-4C6A-A018-78B70F488D5A}" presName="parentShp" presStyleLbl="node1" presStyleIdx="1" presStyleCnt="3" custScaleX="171684" custScaleY="80351">
        <dgm:presLayoutVars>
          <dgm:bulletEnabled val="1"/>
        </dgm:presLayoutVars>
      </dgm:prSet>
      <dgm:spPr/>
      <dgm:t>
        <a:bodyPr/>
        <a:lstStyle/>
        <a:p>
          <a:endParaRPr lang="vi-VN"/>
        </a:p>
      </dgm:t>
    </dgm:pt>
    <dgm:pt modelId="{00393980-2CB4-4709-AD21-662A54FAB61C}" type="pres">
      <dgm:prSet presAssocID="{E836DC54-4365-4C6A-A018-78B70F488D5A}" presName="childShp" presStyleLbl="bgAccFollowNode1" presStyleIdx="1" presStyleCnt="3" custScaleY="54215">
        <dgm:presLayoutVars>
          <dgm:bulletEnabled val="1"/>
        </dgm:presLayoutVars>
      </dgm:prSet>
      <dgm:spPr/>
      <dgm:t>
        <a:bodyPr/>
        <a:lstStyle/>
        <a:p>
          <a:endParaRPr lang="vi-VN"/>
        </a:p>
      </dgm:t>
    </dgm:pt>
    <dgm:pt modelId="{DA00541B-400D-4F1A-A30A-35BB0E64FF5E}" type="pres">
      <dgm:prSet presAssocID="{BCC16C71-4077-40F1-A0D9-0C3BFAB4E98A}" presName="spacing" presStyleCnt="0"/>
      <dgm:spPr/>
      <dgm:t>
        <a:bodyPr/>
        <a:lstStyle/>
        <a:p>
          <a:endParaRPr lang="vi-VN"/>
        </a:p>
      </dgm:t>
    </dgm:pt>
    <dgm:pt modelId="{5281CA1A-EA73-4E56-A8F1-D39F4E08F0C1}" type="pres">
      <dgm:prSet presAssocID="{57E7081D-B9C3-48B5-80B8-F4647C3C1F0D}" presName="linNode" presStyleCnt="0"/>
      <dgm:spPr/>
      <dgm:t>
        <a:bodyPr/>
        <a:lstStyle/>
        <a:p>
          <a:endParaRPr lang="vi-VN"/>
        </a:p>
      </dgm:t>
    </dgm:pt>
    <dgm:pt modelId="{81DF79D3-6E9F-4173-93AA-5D13CE997389}" type="pres">
      <dgm:prSet presAssocID="{57E7081D-B9C3-48B5-80B8-F4647C3C1F0D}" presName="parentShp" presStyleLbl="node1" presStyleIdx="2" presStyleCnt="3" custScaleX="172234" custScaleY="75931">
        <dgm:presLayoutVars>
          <dgm:bulletEnabled val="1"/>
        </dgm:presLayoutVars>
      </dgm:prSet>
      <dgm:spPr/>
      <dgm:t>
        <a:bodyPr/>
        <a:lstStyle/>
        <a:p>
          <a:endParaRPr lang="vi-VN"/>
        </a:p>
      </dgm:t>
    </dgm:pt>
    <dgm:pt modelId="{D3444CCD-BC85-47A1-A66A-6D6729F17291}" type="pres">
      <dgm:prSet presAssocID="{57E7081D-B9C3-48B5-80B8-F4647C3C1F0D}" presName="childShp" presStyleLbl="bgAccFollowNode1" presStyleIdx="2" presStyleCnt="3" custScaleY="49672">
        <dgm:presLayoutVars>
          <dgm:bulletEnabled val="1"/>
        </dgm:presLayoutVars>
      </dgm:prSet>
      <dgm:spPr/>
      <dgm:t>
        <a:bodyPr/>
        <a:lstStyle/>
        <a:p>
          <a:endParaRPr lang="vi-VN"/>
        </a:p>
      </dgm:t>
    </dgm:pt>
  </dgm:ptLst>
  <dgm:cxnLst>
    <dgm:cxn modelId="{60BD0DCA-FD18-4C27-B7DC-5A587FD946E5}" type="presOf" srcId="{E836DC54-4365-4C6A-A018-78B70F488D5A}" destId="{DCA10DA3-6FC6-4B26-AD91-870C9389C18E}" srcOrd="0" destOrd="0" presId="urn:microsoft.com/office/officeart/2005/8/layout/vList6"/>
    <dgm:cxn modelId="{2CBE197C-F698-4031-9DBC-F544CB149889}" srcId="{500B914D-BF0F-40FF-96E3-5E61295A9F29}" destId="{57E7081D-B9C3-48B5-80B8-F4647C3C1F0D}" srcOrd="2" destOrd="0" parTransId="{56675B06-C20F-47B3-B1DD-97F8E1B7A906}" sibTransId="{F6FC695D-5839-4619-87E8-648D5DAC86C6}"/>
    <dgm:cxn modelId="{E6323D96-2C98-424F-A169-403EB411FF9C}" type="presOf" srcId="{9D49ECDC-E056-41E4-BB1C-7E851AF4E8A1}" destId="{9F8BC0C3-CD26-453D-811A-414D84F360EE}" srcOrd="0" destOrd="0" presId="urn:microsoft.com/office/officeart/2005/8/layout/vList6"/>
    <dgm:cxn modelId="{5FA58580-824F-4D7F-9E30-1C08A45ED333}" type="presOf" srcId="{5F68B070-6B43-443D-B630-DE5BB2E90102}" destId="{D3444CCD-BC85-47A1-A66A-6D6729F17291}" srcOrd="0" destOrd="0" presId="urn:microsoft.com/office/officeart/2005/8/layout/vList6"/>
    <dgm:cxn modelId="{078121A5-206F-4C49-BC97-64CE770AEF5B}" type="presOf" srcId="{500B914D-BF0F-40FF-96E3-5E61295A9F29}" destId="{74CDCDF6-0044-4EA6-93D6-BA3CB6E4D2B3}" srcOrd="0" destOrd="0" presId="urn:microsoft.com/office/officeart/2005/8/layout/vList6"/>
    <dgm:cxn modelId="{D6E5AF23-F3F3-40B4-A557-B4FCABF5F666}" srcId="{9D49ECDC-E056-41E4-BB1C-7E851AF4E8A1}" destId="{5FB5A1DF-5603-4817-B8CC-DD73752A2FD5}" srcOrd="0" destOrd="0" parTransId="{E312BF4E-902D-4505-99D6-A5DC89829CC2}" sibTransId="{BD4DA9ED-AC38-4F52-8F36-D5D12FBFBF16}"/>
    <dgm:cxn modelId="{708E38F0-481F-47C8-A72E-32C33A69A677}" srcId="{500B914D-BF0F-40FF-96E3-5E61295A9F29}" destId="{9D49ECDC-E056-41E4-BB1C-7E851AF4E8A1}" srcOrd="0" destOrd="0" parTransId="{47E71AC0-D835-4D6F-85C8-FD94E45E9D3A}" sibTransId="{0FF910F7-608D-4303-8D52-BE1EB4451F45}"/>
    <dgm:cxn modelId="{16EBAF5A-597A-434F-912D-2822CCDAB2F7}" srcId="{57E7081D-B9C3-48B5-80B8-F4647C3C1F0D}" destId="{5F68B070-6B43-443D-B630-DE5BB2E90102}" srcOrd="0" destOrd="0" parTransId="{9EC5C1AC-580A-4A5C-AC53-CF203E7841E6}" sibTransId="{A4771A83-3F18-416D-B01E-5CF0B1F2E458}"/>
    <dgm:cxn modelId="{EEA8AD32-248D-4E9F-B7BD-874116F2480E}" type="presOf" srcId="{57E7081D-B9C3-48B5-80B8-F4647C3C1F0D}" destId="{81DF79D3-6E9F-4173-93AA-5D13CE997389}" srcOrd="0" destOrd="0" presId="urn:microsoft.com/office/officeart/2005/8/layout/vList6"/>
    <dgm:cxn modelId="{24AC7607-0DC1-499F-9124-D437D664DFA7}" type="presOf" srcId="{5FB5A1DF-5603-4817-B8CC-DD73752A2FD5}" destId="{869E2DC2-6689-4D04-98B5-B84A8F63D693}" srcOrd="0" destOrd="0" presId="urn:microsoft.com/office/officeart/2005/8/layout/vList6"/>
    <dgm:cxn modelId="{4F80F052-2B07-4B32-A4F9-FDFB179504C3}" type="presOf" srcId="{8EF227CB-65FD-4E26-9A12-4330F4FEA98F}" destId="{00393980-2CB4-4709-AD21-662A54FAB61C}" srcOrd="0" destOrd="0" presId="urn:microsoft.com/office/officeart/2005/8/layout/vList6"/>
    <dgm:cxn modelId="{4AA8B20B-9718-4A7C-8E5A-CF62481F6623}" srcId="{500B914D-BF0F-40FF-96E3-5E61295A9F29}" destId="{E836DC54-4365-4C6A-A018-78B70F488D5A}" srcOrd="1" destOrd="0" parTransId="{3B517E4F-A623-4476-9B1B-57A7A9D7EB17}" sibTransId="{BCC16C71-4077-40F1-A0D9-0C3BFAB4E98A}"/>
    <dgm:cxn modelId="{57F73E23-6853-4312-99BB-A431E5FB1A55}" srcId="{E836DC54-4365-4C6A-A018-78B70F488D5A}" destId="{8EF227CB-65FD-4E26-9A12-4330F4FEA98F}" srcOrd="0" destOrd="0" parTransId="{EA9DB730-F545-469D-9FB6-E92767C464A5}" sibTransId="{248DE7D7-93E8-429D-B05A-697328B91BC2}"/>
    <dgm:cxn modelId="{DB851031-DB74-4825-8871-8E6A18C649A6}" type="presParOf" srcId="{74CDCDF6-0044-4EA6-93D6-BA3CB6E4D2B3}" destId="{EA51C533-E935-4226-ACA7-5B6EE45FB267}" srcOrd="0" destOrd="0" presId="urn:microsoft.com/office/officeart/2005/8/layout/vList6"/>
    <dgm:cxn modelId="{67D9C3F4-2BA4-4196-98CC-50FF58B2988B}" type="presParOf" srcId="{EA51C533-E935-4226-ACA7-5B6EE45FB267}" destId="{9F8BC0C3-CD26-453D-811A-414D84F360EE}" srcOrd="0" destOrd="0" presId="urn:microsoft.com/office/officeart/2005/8/layout/vList6"/>
    <dgm:cxn modelId="{67D2CD9A-84B5-4363-BB75-84294285D9CB}" type="presParOf" srcId="{EA51C533-E935-4226-ACA7-5B6EE45FB267}" destId="{869E2DC2-6689-4D04-98B5-B84A8F63D693}" srcOrd="1" destOrd="0" presId="urn:microsoft.com/office/officeart/2005/8/layout/vList6"/>
    <dgm:cxn modelId="{2A6F1B64-6AB2-4183-8F9B-F33068F5AC13}" type="presParOf" srcId="{74CDCDF6-0044-4EA6-93D6-BA3CB6E4D2B3}" destId="{29001E72-C0C2-4AA1-BFAE-7229F4ADF181}" srcOrd="1" destOrd="0" presId="urn:microsoft.com/office/officeart/2005/8/layout/vList6"/>
    <dgm:cxn modelId="{37EF5E73-95A8-4D4D-84C6-0DB13F6FB4FC}" type="presParOf" srcId="{74CDCDF6-0044-4EA6-93D6-BA3CB6E4D2B3}" destId="{8C561A4B-76E3-46EE-B941-ACE7BB53E549}" srcOrd="2" destOrd="0" presId="urn:microsoft.com/office/officeart/2005/8/layout/vList6"/>
    <dgm:cxn modelId="{7AD5AB87-C8B3-4F7C-A2C3-FB1C072B240E}" type="presParOf" srcId="{8C561A4B-76E3-46EE-B941-ACE7BB53E549}" destId="{DCA10DA3-6FC6-4B26-AD91-870C9389C18E}" srcOrd="0" destOrd="0" presId="urn:microsoft.com/office/officeart/2005/8/layout/vList6"/>
    <dgm:cxn modelId="{A50A56A6-E5CE-4B57-B91B-F1D44FB543EF}" type="presParOf" srcId="{8C561A4B-76E3-46EE-B941-ACE7BB53E549}" destId="{00393980-2CB4-4709-AD21-662A54FAB61C}" srcOrd="1" destOrd="0" presId="urn:microsoft.com/office/officeart/2005/8/layout/vList6"/>
    <dgm:cxn modelId="{5B263651-435C-47B5-B627-1F432DFA34F0}" type="presParOf" srcId="{74CDCDF6-0044-4EA6-93D6-BA3CB6E4D2B3}" destId="{DA00541B-400D-4F1A-A30A-35BB0E64FF5E}" srcOrd="3" destOrd="0" presId="urn:microsoft.com/office/officeart/2005/8/layout/vList6"/>
    <dgm:cxn modelId="{4F7882E0-8189-41CB-BFC6-5896ACCAB109}" type="presParOf" srcId="{74CDCDF6-0044-4EA6-93D6-BA3CB6E4D2B3}" destId="{5281CA1A-EA73-4E56-A8F1-D39F4E08F0C1}" srcOrd="4" destOrd="0" presId="urn:microsoft.com/office/officeart/2005/8/layout/vList6"/>
    <dgm:cxn modelId="{1070BFCC-5569-4ED9-80CD-08801C44196E}" type="presParOf" srcId="{5281CA1A-EA73-4E56-A8F1-D39F4E08F0C1}" destId="{81DF79D3-6E9F-4173-93AA-5D13CE997389}" srcOrd="0" destOrd="0" presId="urn:microsoft.com/office/officeart/2005/8/layout/vList6"/>
    <dgm:cxn modelId="{36A84ECE-9793-4898-8F99-858CB28C27A3}" type="presParOf" srcId="{5281CA1A-EA73-4E56-A8F1-D39F4E08F0C1}" destId="{D3444CCD-BC85-47A1-A66A-6D6729F1729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A031A9-89B4-46ED-90BD-16613EACD1FF}"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vi-VN"/>
        </a:p>
      </dgm:t>
    </dgm:pt>
    <dgm:pt modelId="{B332185F-4062-4EBD-BACA-82AD9D91746D}">
      <dgm:prSet phldrT="[Text]"/>
      <dgm:spPr/>
      <dgm:t>
        <a:bodyPr/>
        <a:lstStyle/>
        <a:p>
          <a:r>
            <a:rPr lang="en-US" b="1" smtClean="0">
              <a:latin typeface="Times New Roman" panose="02020603050405020304" pitchFamily="18" charset="0"/>
              <a:cs typeface="Times New Roman" panose="02020603050405020304" pitchFamily="18" charset="0"/>
            </a:rPr>
            <a:t>Chương 1: Khảo Sát Hiện Trạng</a:t>
          </a:r>
          <a:endParaRPr lang="vi-VN" b="1">
            <a:latin typeface="Times New Roman" panose="02020603050405020304" pitchFamily="18" charset="0"/>
            <a:cs typeface="Times New Roman" panose="02020603050405020304" pitchFamily="18" charset="0"/>
          </a:endParaRPr>
        </a:p>
      </dgm:t>
    </dgm:pt>
    <dgm:pt modelId="{BC6E3A92-5AE6-4DDE-ADA1-A8631EB4712E}" type="parTrans" cxnId="{1DA3F0F7-AE93-4357-96E8-E474C0B76F04}">
      <dgm:prSet/>
      <dgm:spPr/>
      <dgm:t>
        <a:bodyPr/>
        <a:lstStyle/>
        <a:p>
          <a:endParaRPr lang="vi-VN">
            <a:latin typeface="Times New Roman" panose="02020603050405020304" pitchFamily="18" charset="0"/>
            <a:cs typeface="Times New Roman" panose="02020603050405020304" pitchFamily="18" charset="0"/>
          </a:endParaRPr>
        </a:p>
      </dgm:t>
    </dgm:pt>
    <dgm:pt modelId="{ACF86F11-1CC0-46CC-85FD-138758F0FFA9}" type="sibTrans" cxnId="{1DA3F0F7-AE93-4357-96E8-E474C0B76F04}">
      <dgm:prSet/>
      <dgm:spPr/>
      <dgm:t>
        <a:bodyPr/>
        <a:lstStyle/>
        <a:p>
          <a:endParaRPr lang="vi-VN">
            <a:latin typeface="Times New Roman" panose="02020603050405020304" pitchFamily="18" charset="0"/>
            <a:cs typeface="Times New Roman" panose="02020603050405020304" pitchFamily="18" charset="0"/>
          </a:endParaRPr>
        </a:p>
      </dgm:t>
    </dgm:pt>
    <dgm:pt modelId="{6F59C87E-F2A4-4108-AF71-79C8A7965EFB}">
      <dgm:prSet phldrT="[Text]"/>
      <dgm:spPr/>
      <dgm:t>
        <a:bodyPr/>
        <a:lstStyle/>
        <a:p>
          <a:r>
            <a:rPr lang="en-US" b="1" dirty="0" smtClean="0">
              <a:latin typeface="Times New Roman" panose="02020603050405020304" pitchFamily="18" charset="0"/>
              <a:cs typeface="Times New Roman" panose="02020603050405020304" pitchFamily="18" charset="0"/>
            </a:rPr>
            <a:t>Chương 2: Phân Tích Hệ Thống</a:t>
          </a:r>
          <a:endParaRPr lang="vi-VN" b="1" dirty="0">
            <a:latin typeface="Times New Roman" panose="02020603050405020304" pitchFamily="18" charset="0"/>
            <a:cs typeface="Times New Roman" panose="02020603050405020304" pitchFamily="18" charset="0"/>
          </a:endParaRPr>
        </a:p>
      </dgm:t>
    </dgm:pt>
    <dgm:pt modelId="{4A64AD48-38CC-43B1-99EF-0D18C50E4105}" type="parTrans" cxnId="{E63EF084-1627-4546-B0DB-86E4545433AE}">
      <dgm:prSet/>
      <dgm:spPr/>
      <dgm:t>
        <a:bodyPr/>
        <a:lstStyle/>
        <a:p>
          <a:endParaRPr lang="vi-VN">
            <a:latin typeface="Times New Roman" panose="02020603050405020304" pitchFamily="18" charset="0"/>
            <a:cs typeface="Times New Roman" panose="02020603050405020304" pitchFamily="18" charset="0"/>
          </a:endParaRPr>
        </a:p>
      </dgm:t>
    </dgm:pt>
    <dgm:pt modelId="{0E3BF274-3E27-4D78-9975-AC5CEBF41C23}" type="sibTrans" cxnId="{E63EF084-1627-4546-B0DB-86E4545433AE}">
      <dgm:prSet/>
      <dgm:spPr/>
      <dgm:t>
        <a:bodyPr/>
        <a:lstStyle/>
        <a:p>
          <a:endParaRPr lang="vi-VN">
            <a:latin typeface="Times New Roman" panose="02020603050405020304" pitchFamily="18" charset="0"/>
            <a:cs typeface="Times New Roman" panose="02020603050405020304" pitchFamily="18" charset="0"/>
          </a:endParaRPr>
        </a:p>
      </dgm:t>
    </dgm:pt>
    <dgm:pt modelId="{47558A10-0AB7-4713-8C8A-8DF987B944AB}">
      <dgm:prSet phldrT="[Text]"/>
      <dgm:spPr/>
      <dgm:t>
        <a:bodyPr/>
        <a:lstStyle/>
        <a:p>
          <a:r>
            <a:rPr lang="en-US" b="1" smtClean="0">
              <a:latin typeface="Times New Roman" panose="02020603050405020304" pitchFamily="18" charset="0"/>
              <a:cs typeface="Times New Roman" panose="02020603050405020304" pitchFamily="18" charset="0"/>
            </a:rPr>
            <a:t>Chương 3: Thiết Kế Hệ Thống</a:t>
          </a:r>
          <a:endParaRPr lang="vi-VN" b="1">
            <a:latin typeface="Times New Roman" panose="02020603050405020304" pitchFamily="18" charset="0"/>
            <a:cs typeface="Times New Roman" panose="02020603050405020304" pitchFamily="18" charset="0"/>
          </a:endParaRPr>
        </a:p>
      </dgm:t>
    </dgm:pt>
    <dgm:pt modelId="{E3F12B60-E243-4F7A-A092-7795E91D1DE9}" type="parTrans" cxnId="{50402887-7EAB-4F9D-8961-2587FCDFD455}">
      <dgm:prSet/>
      <dgm:spPr/>
      <dgm:t>
        <a:bodyPr/>
        <a:lstStyle/>
        <a:p>
          <a:endParaRPr lang="vi-VN">
            <a:latin typeface="Times New Roman" panose="02020603050405020304" pitchFamily="18" charset="0"/>
            <a:cs typeface="Times New Roman" panose="02020603050405020304" pitchFamily="18" charset="0"/>
          </a:endParaRPr>
        </a:p>
      </dgm:t>
    </dgm:pt>
    <dgm:pt modelId="{A6CA4176-9BA0-4278-BAC4-FE3D9B192CDB}" type="sibTrans" cxnId="{50402887-7EAB-4F9D-8961-2587FCDFD455}">
      <dgm:prSet/>
      <dgm:spPr/>
      <dgm:t>
        <a:bodyPr/>
        <a:lstStyle/>
        <a:p>
          <a:endParaRPr lang="vi-VN">
            <a:latin typeface="Times New Roman" panose="02020603050405020304" pitchFamily="18" charset="0"/>
            <a:cs typeface="Times New Roman" panose="02020603050405020304" pitchFamily="18" charset="0"/>
          </a:endParaRPr>
        </a:p>
      </dgm:t>
    </dgm:pt>
    <dgm:pt modelId="{E35B498C-C851-491D-A68D-4B9A3DCAA7E9}">
      <dgm:prSet phldrT="[Text]"/>
      <dgm:spPr/>
      <dgm:t>
        <a:bodyPr/>
        <a:lstStyle/>
        <a:p>
          <a:r>
            <a:rPr lang="en-US" b="1" smtClean="0">
              <a:latin typeface="Times New Roman" panose="02020603050405020304" pitchFamily="18" charset="0"/>
              <a:cs typeface="Times New Roman" panose="02020603050405020304" pitchFamily="18" charset="0"/>
            </a:rPr>
            <a:t>Chương 4: Kết Luận</a:t>
          </a:r>
          <a:endParaRPr lang="vi-VN" b="1">
            <a:latin typeface="Times New Roman" panose="02020603050405020304" pitchFamily="18" charset="0"/>
            <a:cs typeface="Times New Roman" panose="02020603050405020304" pitchFamily="18" charset="0"/>
          </a:endParaRPr>
        </a:p>
      </dgm:t>
    </dgm:pt>
    <dgm:pt modelId="{CD1D1C3F-E229-49BF-B3DE-8C94D795E56A}" type="parTrans" cxnId="{55CA8734-FEF3-4509-B742-042EF4745A23}">
      <dgm:prSet/>
      <dgm:spPr/>
      <dgm:t>
        <a:bodyPr/>
        <a:lstStyle/>
        <a:p>
          <a:endParaRPr lang="vi-VN">
            <a:latin typeface="Times New Roman" panose="02020603050405020304" pitchFamily="18" charset="0"/>
            <a:cs typeface="Times New Roman" panose="02020603050405020304" pitchFamily="18" charset="0"/>
          </a:endParaRPr>
        </a:p>
      </dgm:t>
    </dgm:pt>
    <dgm:pt modelId="{BB895636-03EE-43A8-8598-606B98C66F4C}" type="sibTrans" cxnId="{55CA8734-FEF3-4509-B742-042EF4745A23}">
      <dgm:prSet/>
      <dgm:spPr/>
      <dgm:t>
        <a:bodyPr/>
        <a:lstStyle/>
        <a:p>
          <a:endParaRPr lang="vi-VN">
            <a:latin typeface="Times New Roman" panose="02020603050405020304" pitchFamily="18" charset="0"/>
            <a:cs typeface="Times New Roman" panose="02020603050405020304" pitchFamily="18" charset="0"/>
          </a:endParaRPr>
        </a:p>
      </dgm:t>
    </dgm:pt>
    <dgm:pt modelId="{E75C9CBB-64E4-4D08-9E33-642F57E1539B}" type="pres">
      <dgm:prSet presAssocID="{CAA031A9-89B4-46ED-90BD-16613EACD1FF}" presName="linear" presStyleCnt="0">
        <dgm:presLayoutVars>
          <dgm:dir/>
          <dgm:animLvl val="lvl"/>
          <dgm:resizeHandles val="exact"/>
        </dgm:presLayoutVars>
      </dgm:prSet>
      <dgm:spPr/>
      <dgm:t>
        <a:bodyPr/>
        <a:lstStyle/>
        <a:p>
          <a:endParaRPr lang="vi-VN"/>
        </a:p>
      </dgm:t>
    </dgm:pt>
    <dgm:pt modelId="{C26C7A43-7065-43C4-A84E-6FCF18B486BB}" type="pres">
      <dgm:prSet presAssocID="{B332185F-4062-4EBD-BACA-82AD9D91746D}" presName="parentLin" presStyleCnt="0"/>
      <dgm:spPr/>
      <dgm:t>
        <a:bodyPr/>
        <a:lstStyle/>
        <a:p>
          <a:endParaRPr lang="en-US"/>
        </a:p>
      </dgm:t>
    </dgm:pt>
    <dgm:pt modelId="{591D6437-3F75-4015-A5BA-DFB1E6216508}" type="pres">
      <dgm:prSet presAssocID="{B332185F-4062-4EBD-BACA-82AD9D91746D}" presName="parentLeftMargin" presStyleLbl="node1" presStyleIdx="0" presStyleCnt="4"/>
      <dgm:spPr/>
      <dgm:t>
        <a:bodyPr/>
        <a:lstStyle/>
        <a:p>
          <a:endParaRPr lang="vi-VN"/>
        </a:p>
      </dgm:t>
    </dgm:pt>
    <dgm:pt modelId="{BA899D27-F397-4C88-8712-05A891085D65}" type="pres">
      <dgm:prSet presAssocID="{B332185F-4062-4EBD-BACA-82AD9D91746D}" presName="parentText" presStyleLbl="node1" presStyleIdx="0" presStyleCnt="4" custScaleX="106826">
        <dgm:presLayoutVars>
          <dgm:chMax val="0"/>
          <dgm:bulletEnabled val="1"/>
        </dgm:presLayoutVars>
      </dgm:prSet>
      <dgm:spPr/>
      <dgm:t>
        <a:bodyPr/>
        <a:lstStyle/>
        <a:p>
          <a:endParaRPr lang="vi-VN"/>
        </a:p>
      </dgm:t>
    </dgm:pt>
    <dgm:pt modelId="{EF943082-429E-47C5-BC00-B04472297E1B}" type="pres">
      <dgm:prSet presAssocID="{B332185F-4062-4EBD-BACA-82AD9D91746D}" presName="negativeSpace" presStyleCnt="0"/>
      <dgm:spPr/>
      <dgm:t>
        <a:bodyPr/>
        <a:lstStyle/>
        <a:p>
          <a:endParaRPr lang="en-US"/>
        </a:p>
      </dgm:t>
    </dgm:pt>
    <dgm:pt modelId="{4CC55BD2-2927-4F71-9C24-21133384F2E0}" type="pres">
      <dgm:prSet presAssocID="{B332185F-4062-4EBD-BACA-82AD9D91746D}" presName="childText" presStyleLbl="conFgAcc1" presStyleIdx="0" presStyleCnt="4">
        <dgm:presLayoutVars>
          <dgm:bulletEnabled val="1"/>
        </dgm:presLayoutVars>
      </dgm:prSet>
      <dgm:spPr/>
      <dgm:t>
        <a:bodyPr/>
        <a:lstStyle/>
        <a:p>
          <a:endParaRPr lang="en-US"/>
        </a:p>
      </dgm:t>
    </dgm:pt>
    <dgm:pt modelId="{1AFAAA4D-92D9-4A4C-8139-D2D2A35ACE76}" type="pres">
      <dgm:prSet presAssocID="{ACF86F11-1CC0-46CC-85FD-138758F0FFA9}" presName="spaceBetweenRectangles" presStyleCnt="0"/>
      <dgm:spPr/>
      <dgm:t>
        <a:bodyPr/>
        <a:lstStyle/>
        <a:p>
          <a:endParaRPr lang="en-US"/>
        </a:p>
      </dgm:t>
    </dgm:pt>
    <dgm:pt modelId="{D543F9BE-993C-412C-9CF1-1134FFA3D406}" type="pres">
      <dgm:prSet presAssocID="{6F59C87E-F2A4-4108-AF71-79C8A7965EFB}" presName="parentLin" presStyleCnt="0"/>
      <dgm:spPr/>
      <dgm:t>
        <a:bodyPr/>
        <a:lstStyle/>
        <a:p>
          <a:endParaRPr lang="en-US"/>
        </a:p>
      </dgm:t>
    </dgm:pt>
    <dgm:pt modelId="{8513BA22-BA46-41B0-BD9E-6F7BC9EF4746}" type="pres">
      <dgm:prSet presAssocID="{6F59C87E-F2A4-4108-AF71-79C8A7965EFB}" presName="parentLeftMargin" presStyleLbl="node1" presStyleIdx="0" presStyleCnt="4"/>
      <dgm:spPr/>
      <dgm:t>
        <a:bodyPr/>
        <a:lstStyle/>
        <a:p>
          <a:endParaRPr lang="vi-VN"/>
        </a:p>
      </dgm:t>
    </dgm:pt>
    <dgm:pt modelId="{E7AC11C1-8E21-4462-92CC-F9FC302B3761}" type="pres">
      <dgm:prSet presAssocID="{6F59C87E-F2A4-4108-AF71-79C8A7965EFB}" presName="parentText" presStyleLbl="node1" presStyleIdx="1" presStyleCnt="4" custScaleX="106826">
        <dgm:presLayoutVars>
          <dgm:chMax val="0"/>
          <dgm:bulletEnabled val="1"/>
        </dgm:presLayoutVars>
      </dgm:prSet>
      <dgm:spPr/>
      <dgm:t>
        <a:bodyPr/>
        <a:lstStyle/>
        <a:p>
          <a:endParaRPr lang="vi-VN"/>
        </a:p>
      </dgm:t>
    </dgm:pt>
    <dgm:pt modelId="{889C9774-A2E0-4CD8-988B-C30EFD87497B}" type="pres">
      <dgm:prSet presAssocID="{6F59C87E-F2A4-4108-AF71-79C8A7965EFB}" presName="negativeSpace" presStyleCnt="0"/>
      <dgm:spPr/>
      <dgm:t>
        <a:bodyPr/>
        <a:lstStyle/>
        <a:p>
          <a:endParaRPr lang="en-US"/>
        </a:p>
      </dgm:t>
    </dgm:pt>
    <dgm:pt modelId="{19792F83-9897-44AB-9C26-47B9FBF5DECE}" type="pres">
      <dgm:prSet presAssocID="{6F59C87E-F2A4-4108-AF71-79C8A7965EFB}" presName="childText" presStyleLbl="conFgAcc1" presStyleIdx="1" presStyleCnt="4">
        <dgm:presLayoutVars>
          <dgm:bulletEnabled val="1"/>
        </dgm:presLayoutVars>
      </dgm:prSet>
      <dgm:spPr/>
      <dgm:t>
        <a:bodyPr/>
        <a:lstStyle/>
        <a:p>
          <a:endParaRPr lang="en-US"/>
        </a:p>
      </dgm:t>
    </dgm:pt>
    <dgm:pt modelId="{7977C7C9-EF52-4EAE-A0B3-DE5BBB9D77D3}" type="pres">
      <dgm:prSet presAssocID="{0E3BF274-3E27-4D78-9975-AC5CEBF41C23}" presName="spaceBetweenRectangles" presStyleCnt="0"/>
      <dgm:spPr/>
      <dgm:t>
        <a:bodyPr/>
        <a:lstStyle/>
        <a:p>
          <a:endParaRPr lang="en-US"/>
        </a:p>
      </dgm:t>
    </dgm:pt>
    <dgm:pt modelId="{8C33EC64-1505-4ED9-8E40-D89859A66044}" type="pres">
      <dgm:prSet presAssocID="{47558A10-0AB7-4713-8C8A-8DF987B944AB}" presName="parentLin" presStyleCnt="0"/>
      <dgm:spPr/>
      <dgm:t>
        <a:bodyPr/>
        <a:lstStyle/>
        <a:p>
          <a:endParaRPr lang="en-US"/>
        </a:p>
      </dgm:t>
    </dgm:pt>
    <dgm:pt modelId="{B818CD13-E880-419E-A36F-C54D29546F89}" type="pres">
      <dgm:prSet presAssocID="{47558A10-0AB7-4713-8C8A-8DF987B944AB}" presName="parentLeftMargin" presStyleLbl="node1" presStyleIdx="1" presStyleCnt="4"/>
      <dgm:spPr/>
      <dgm:t>
        <a:bodyPr/>
        <a:lstStyle/>
        <a:p>
          <a:endParaRPr lang="vi-VN"/>
        </a:p>
      </dgm:t>
    </dgm:pt>
    <dgm:pt modelId="{16E817A6-8EC9-4A12-9D27-D33ED554F4E3}" type="pres">
      <dgm:prSet presAssocID="{47558A10-0AB7-4713-8C8A-8DF987B944AB}" presName="parentText" presStyleLbl="node1" presStyleIdx="2" presStyleCnt="4" custScaleX="106826">
        <dgm:presLayoutVars>
          <dgm:chMax val="0"/>
          <dgm:bulletEnabled val="1"/>
        </dgm:presLayoutVars>
      </dgm:prSet>
      <dgm:spPr/>
      <dgm:t>
        <a:bodyPr/>
        <a:lstStyle/>
        <a:p>
          <a:endParaRPr lang="vi-VN"/>
        </a:p>
      </dgm:t>
    </dgm:pt>
    <dgm:pt modelId="{E619802A-5F62-4E59-9577-5BA628658024}" type="pres">
      <dgm:prSet presAssocID="{47558A10-0AB7-4713-8C8A-8DF987B944AB}" presName="negativeSpace" presStyleCnt="0"/>
      <dgm:spPr/>
      <dgm:t>
        <a:bodyPr/>
        <a:lstStyle/>
        <a:p>
          <a:endParaRPr lang="en-US"/>
        </a:p>
      </dgm:t>
    </dgm:pt>
    <dgm:pt modelId="{1B32C7A9-7CCF-4E4F-985A-9EA888AE278A}" type="pres">
      <dgm:prSet presAssocID="{47558A10-0AB7-4713-8C8A-8DF987B944AB}" presName="childText" presStyleLbl="conFgAcc1" presStyleIdx="2" presStyleCnt="4">
        <dgm:presLayoutVars>
          <dgm:bulletEnabled val="1"/>
        </dgm:presLayoutVars>
      </dgm:prSet>
      <dgm:spPr/>
      <dgm:t>
        <a:bodyPr/>
        <a:lstStyle/>
        <a:p>
          <a:endParaRPr lang="en-US"/>
        </a:p>
      </dgm:t>
    </dgm:pt>
    <dgm:pt modelId="{54F617AE-7E86-49DD-A703-FE9BAC6211F8}" type="pres">
      <dgm:prSet presAssocID="{A6CA4176-9BA0-4278-BAC4-FE3D9B192CDB}" presName="spaceBetweenRectangles" presStyleCnt="0"/>
      <dgm:spPr/>
      <dgm:t>
        <a:bodyPr/>
        <a:lstStyle/>
        <a:p>
          <a:endParaRPr lang="en-US"/>
        </a:p>
      </dgm:t>
    </dgm:pt>
    <dgm:pt modelId="{A54FE5DF-95D5-457E-ACD5-0A7F0D510188}" type="pres">
      <dgm:prSet presAssocID="{E35B498C-C851-491D-A68D-4B9A3DCAA7E9}" presName="parentLin" presStyleCnt="0"/>
      <dgm:spPr/>
      <dgm:t>
        <a:bodyPr/>
        <a:lstStyle/>
        <a:p>
          <a:endParaRPr lang="en-US"/>
        </a:p>
      </dgm:t>
    </dgm:pt>
    <dgm:pt modelId="{43E815A2-E301-4D5E-B4A1-9E3BA0A4817D}" type="pres">
      <dgm:prSet presAssocID="{E35B498C-C851-491D-A68D-4B9A3DCAA7E9}" presName="parentLeftMargin" presStyleLbl="node1" presStyleIdx="2" presStyleCnt="4"/>
      <dgm:spPr/>
      <dgm:t>
        <a:bodyPr/>
        <a:lstStyle/>
        <a:p>
          <a:endParaRPr lang="vi-VN"/>
        </a:p>
      </dgm:t>
    </dgm:pt>
    <dgm:pt modelId="{E845D21A-D0A6-4A97-9382-B7059729E4C8}" type="pres">
      <dgm:prSet presAssocID="{E35B498C-C851-491D-A68D-4B9A3DCAA7E9}" presName="parentText" presStyleLbl="node1" presStyleIdx="3" presStyleCnt="4" custScaleX="106826">
        <dgm:presLayoutVars>
          <dgm:chMax val="0"/>
          <dgm:bulletEnabled val="1"/>
        </dgm:presLayoutVars>
      </dgm:prSet>
      <dgm:spPr/>
      <dgm:t>
        <a:bodyPr/>
        <a:lstStyle/>
        <a:p>
          <a:endParaRPr lang="vi-VN"/>
        </a:p>
      </dgm:t>
    </dgm:pt>
    <dgm:pt modelId="{4A7C52A8-289F-468E-83BF-F6D0B773F580}" type="pres">
      <dgm:prSet presAssocID="{E35B498C-C851-491D-A68D-4B9A3DCAA7E9}" presName="negativeSpace" presStyleCnt="0"/>
      <dgm:spPr/>
      <dgm:t>
        <a:bodyPr/>
        <a:lstStyle/>
        <a:p>
          <a:endParaRPr lang="en-US"/>
        </a:p>
      </dgm:t>
    </dgm:pt>
    <dgm:pt modelId="{96BECB30-7AAD-42BE-96AB-36CE03410422}" type="pres">
      <dgm:prSet presAssocID="{E35B498C-C851-491D-A68D-4B9A3DCAA7E9}" presName="childText" presStyleLbl="conFgAcc1" presStyleIdx="3" presStyleCnt="4">
        <dgm:presLayoutVars>
          <dgm:bulletEnabled val="1"/>
        </dgm:presLayoutVars>
      </dgm:prSet>
      <dgm:spPr/>
      <dgm:t>
        <a:bodyPr/>
        <a:lstStyle/>
        <a:p>
          <a:endParaRPr lang="en-US"/>
        </a:p>
      </dgm:t>
    </dgm:pt>
  </dgm:ptLst>
  <dgm:cxnLst>
    <dgm:cxn modelId="{3A868BA7-40AD-44F5-847D-069D1A6CB723}" type="presOf" srcId="{47558A10-0AB7-4713-8C8A-8DF987B944AB}" destId="{B818CD13-E880-419E-A36F-C54D29546F89}" srcOrd="0" destOrd="0" presId="urn:microsoft.com/office/officeart/2005/8/layout/list1"/>
    <dgm:cxn modelId="{4FAC661B-8FDE-444A-B451-BA6936124D64}" type="presOf" srcId="{6F59C87E-F2A4-4108-AF71-79C8A7965EFB}" destId="{8513BA22-BA46-41B0-BD9E-6F7BC9EF4746}" srcOrd="0" destOrd="0" presId="urn:microsoft.com/office/officeart/2005/8/layout/list1"/>
    <dgm:cxn modelId="{50402887-7EAB-4F9D-8961-2587FCDFD455}" srcId="{CAA031A9-89B4-46ED-90BD-16613EACD1FF}" destId="{47558A10-0AB7-4713-8C8A-8DF987B944AB}" srcOrd="2" destOrd="0" parTransId="{E3F12B60-E243-4F7A-A092-7795E91D1DE9}" sibTransId="{A6CA4176-9BA0-4278-BAC4-FE3D9B192CDB}"/>
    <dgm:cxn modelId="{1DA3F0F7-AE93-4357-96E8-E474C0B76F04}" srcId="{CAA031A9-89B4-46ED-90BD-16613EACD1FF}" destId="{B332185F-4062-4EBD-BACA-82AD9D91746D}" srcOrd="0" destOrd="0" parTransId="{BC6E3A92-5AE6-4DDE-ADA1-A8631EB4712E}" sibTransId="{ACF86F11-1CC0-46CC-85FD-138758F0FFA9}"/>
    <dgm:cxn modelId="{52513A78-D986-49B9-B5D7-0AFB17DC7661}" type="presOf" srcId="{E35B498C-C851-491D-A68D-4B9A3DCAA7E9}" destId="{43E815A2-E301-4D5E-B4A1-9E3BA0A4817D}" srcOrd="0" destOrd="0" presId="urn:microsoft.com/office/officeart/2005/8/layout/list1"/>
    <dgm:cxn modelId="{B53DD436-469F-46E4-B37B-102F4357BAD5}" type="presOf" srcId="{B332185F-4062-4EBD-BACA-82AD9D91746D}" destId="{BA899D27-F397-4C88-8712-05A891085D65}" srcOrd="1" destOrd="0" presId="urn:microsoft.com/office/officeart/2005/8/layout/list1"/>
    <dgm:cxn modelId="{C1E50F4D-BA8B-46C8-8A3A-43F5AADC2219}" type="presOf" srcId="{E35B498C-C851-491D-A68D-4B9A3DCAA7E9}" destId="{E845D21A-D0A6-4A97-9382-B7059729E4C8}" srcOrd="1" destOrd="0" presId="urn:microsoft.com/office/officeart/2005/8/layout/list1"/>
    <dgm:cxn modelId="{0EC451FC-5B91-4576-AA34-6B2B08910E03}" type="presOf" srcId="{B332185F-4062-4EBD-BACA-82AD9D91746D}" destId="{591D6437-3F75-4015-A5BA-DFB1E6216508}" srcOrd="0" destOrd="0" presId="urn:microsoft.com/office/officeart/2005/8/layout/list1"/>
    <dgm:cxn modelId="{38A13AD7-6D4E-421C-A2C7-335F1BB7E6F6}" type="presOf" srcId="{47558A10-0AB7-4713-8C8A-8DF987B944AB}" destId="{16E817A6-8EC9-4A12-9D27-D33ED554F4E3}" srcOrd="1" destOrd="0" presId="urn:microsoft.com/office/officeart/2005/8/layout/list1"/>
    <dgm:cxn modelId="{E63EF084-1627-4546-B0DB-86E4545433AE}" srcId="{CAA031A9-89B4-46ED-90BD-16613EACD1FF}" destId="{6F59C87E-F2A4-4108-AF71-79C8A7965EFB}" srcOrd="1" destOrd="0" parTransId="{4A64AD48-38CC-43B1-99EF-0D18C50E4105}" sibTransId="{0E3BF274-3E27-4D78-9975-AC5CEBF41C23}"/>
    <dgm:cxn modelId="{55CA8734-FEF3-4509-B742-042EF4745A23}" srcId="{CAA031A9-89B4-46ED-90BD-16613EACD1FF}" destId="{E35B498C-C851-491D-A68D-4B9A3DCAA7E9}" srcOrd="3" destOrd="0" parTransId="{CD1D1C3F-E229-49BF-B3DE-8C94D795E56A}" sibTransId="{BB895636-03EE-43A8-8598-606B98C66F4C}"/>
    <dgm:cxn modelId="{5A8B92ED-0264-4019-81EF-DEB50C8A6C78}" type="presOf" srcId="{CAA031A9-89B4-46ED-90BD-16613EACD1FF}" destId="{E75C9CBB-64E4-4D08-9E33-642F57E1539B}" srcOrd="0" destOrd="0" presId="urn:microsoft.com/office/officeart/2005/8/layout/list1"/>
    <dgm:cxn modelId="{C1A4536B-BD24-4AD8-BC81-F99F6B1B173B}" type="presOf" srcId="{6F59C87E-F2A4-4108-AF71-79C8A7965EFB}" destId="{E7AC11C1-8E21-4462-92CC-F9FC302B3761}" srcOrd="1" destOrd="0" presId="urn:microsoft.com/office/officeart/2005/8/layout/list1"/>
    <dgm:cxn modelId="{096448FB-3FA7-46B2-867F-A67FFB1117A4}" type="presParOf" srcId="{E75C9CBB-64E4-4D08-9E33-642F57E1539B}" destId="{C26C7A43-7065-43C4-A84E-6FCF18B486BB}" srcOrd="0" destOrd="0" presId="urn:microsoft.com/office/officeart/2005/8/layout/list1"/>
    <dgm:cxn modelId="{4DB8ACF7-26A0-4310-A4AD-9A40BF5F837F}" type="presParOf" srcId="{C26C7A43-7065-43C4-A84E-6FCF18B486BB}" destId="{591D6437-3F75-4015-A5BA-DFB1E6216508}" srcOrd="0" destOrd="0" presId="urn:microsoft.com/office/officeart/2005/8/layout/list1"/>
    <dgm:cxn modelId="{6D1C401B-7F95-4CDD-811A-84D9A529CCC6}" type="presParOf" srcId="{C26C7A43-7065-43C4-A84E-6FCF18B486BB}" destId="{BA899D27-F397-4C88-8712-05A891085D65}" srcOrd="1" destOrd="0" presId="urn:microsoft.com/office/officeart/2005/8/layout/list1"/>
    <dgm:cxn modelId="{BD719B8B-1EF5-4AA5-A914-1C49DA1E8987}" type="presParOf" srcId="{E75C9CBB-64E4-4D08-9E33-642F57E1539B}" destId="{EF943082-429E-47C5-BC00-B04472297E1B}" srcOrd="1" destOrd="0" presId="urn:microsoft.com/office/officeart/2005/8/layout/list1"/>
    <dgm:cxn modelId="{BCD1A68E-9D17-4F9E-86B0-A3F8566C5E43}" type="presParOf" srcId="{E75C9CBB-64E4-4D08-9E33-642F57E1539B}" destId="{4CC55BD2-2927-4F71-9C24-21133384F2E0}" srcOrd="2" destOrd="0" presId="urn:microsoft.com/office/officeart/2005/8/layout/list1"/>
    <dgm:cxn modelId="{FEF9D6AE-2598-41B6-99E3-2B085340748B}" type="presParOf" srcId="{E75C9CBB-64E4-4D08-9E33-642F57E1539B}" destId="{1AFAAA4D-92D9-4A4C-8139-D2D2A35ACE76}" srcOrd="3" destOrd="0" presId="urn:microsoft.com/office/officeart/2005/8/layout/list1"/>
    <dgm:cxn modelId="{A854D838-FE49-449C-B5BB-1A2472FA79E1}" type="presParOf" srcId="{E75C9CBB-64E4-4D08-9E33-642F57E1539B}" destId="{D543F9BE-993C-412C-9CF1-1134FFA3D406}" srcOrd="4" destOrd="0" presId="urn:microsoft.com/office/officeart/2005/8/layout/list1"/>
    <dgm:cxn modelId="{AE300004-B34F-4C29-9E84-40F5BD0AB003}" type="presParOf" srcId="{D543F9BE-993C-412C-9CF1-1134FFA3D406}" destId="{8513BA22-BA46-41B0-BD9E-6F7BC9EF4746}" srcOrd="0" destOrd="0" presId="urn:microsoft.com/office/officeart/2005/8/layout/list1"/>
    <dgm:cxn modelId="{CBA66F0F-5B47-4075-B984-1E58A685B346}" type="presParOf" srcId="{D543F9BE-993C-412C-9CF1-1134FFA3D406}" destId="{E7AC11C1-8E21-4462-92CC-F9FC302B3761}" srcOrd="1" destOrd="0" presId="urn:microsoft.com/office/officeart/2005/8/layout/list1"/>
    <dgm:cxn modelId="{07D8923E-10DD-4778-841F-8AB51A9CA8F4}" type="presParOf" srcId="{E75C9CBB-64E4-4D08-9E33-642F57E1539B}" destId="{889C9774-A2E0-4CD8-988B-C30EFD87497B}" srcOrd="5" destOrd="0" presId="urn:microsoft.com/office/officeart/2005/8/layout/list1"/>
    <dgm:cxn modelId="{204FFE76-73CC-4E05-A4BC-9712C026C154}" type="presParOf" srcId="{E75C9CBB-64E4-4D08-9E33-642F57E1539B}" destId="{19792F83-9897-44AB-9C26-47B9FBF5DECE}" srcOrd="6" destOrd="0" presId="urn:microsoft.com/office/officeart/2005/8/layout/list1"/>
    <dgm:cxn modelId="{F47E4431-5A18-4C57-B047-B8769C02EB4D}" type="presParOf" srcId="{E75C9CBB-64E4-4D08-9E33-642F57E1539B}" destId="{7977C7C9-EF52-4EAE-A0B3-DE5BBB9D77D3}" srcOrd="7" destOrd="0" presId="urn:microsoft.com/office/officeart/2005/8/layout/list1"/>
    <dgm:cxn modelId="{27046914-5C73-4067-A501-8830C7234AE0}" type="presParOf" srcId="{E75C9CBB-64E4-4D08-9E33-642F57E1539B}" destId="{8C33EC64-1505-4ED9-8E40-D89859A66044}" srcOrd="8" destOrd="0" presId="urn:microsoft.com/office/officeart/2005/8/layout/list1"/>
    <dgm:cxn modelId="{895769F1-1C23-47B2-A824-0578009ACCFE}" type="presParOf" srcId="{8C33EC64-1505-4ED9-8E40-D89859A66044}" destId="{B818CD13-E880-419E-A36F-C54D29546F89}" srcOrd="0" destOrd="0" presId="urn:microsoft.com/office/officeart/2005/8/layout/list1"/>
    <dgm:cxn modelId="{BC55D089-5A03-4739-90C5-375550A73007}" type="presParOf" srcId="{8C33EC64-1505-4ED9-8E40-D89859A66044}" destId="{16E817A6-8EC9-4A12-9D27-D33ED554F4E3}" srcOrd="1" destOrd="0" presId="urn:microsoft.com/office/officeart/2005/8/layout/list1"/>
    <dgm:cxn modelId="{CD023CDB-8195-42C5-82DB-885611306462}" type="presParOf" srcId="{E75C9CBB-64E4-4D08-9E33-642F57E1539B}" destId="{E619802A-5F62-4E59-9577-5BA628658024}" srcOrd="9" destOrd="0" presId="urn:microsoft.com/office/officeart/2005/8/layout/list1"/>
    <dgm:cxn modelId="{E197BD0C-B007-4604-A459-71082EBC3496}" type="presParOf" srcId="{E75C9CBB-64E4-4D08-9E33-642F57E1539B}" destId="{1B32C7A9-7CCF-4E4F-985A-9EA888AE278A}" srcOrd="10" destOrd="0" presId="urn:microsoft.com/office/officeart/2005/8/layout/list1"/>
    <dgm:cxn modelId="{372E9526-276A-41A9-8411-5664BB79ACA5}" type="presParOf" srcId="{E75C9CBB-64E4-4D08-9E33-642F57E1539B}" destId="{54F617AE-7E86-49DD-A703-FE9BAC6211F8}" srcOrd="11" destOrd="0" presId="urn:microsoft.com/office/officeart/2005/8/layout/list1"/>
    <dgm:cxn modelId="{646D0038-65EC-4CEB-ADA7-F9B76F9DB5E5}" type="presParOf" srcId="{E75C9CBB-64E4-4D08-9E33-642F57E1539B}" destId="{A54FE5DF-95D5-457E-ACD5-0A7F0D510188}" srcOrd="12" destOrd="0" presId="urn:microsoft.com/office/officeart/2005/8/layout/list1"/>
    <dgm:cxn modelId="{C516D13C-C1A2-40F9-AE54-AAD771A1F21A}" type="presParOf" srcId="{A54FE5DF-95D5-457E-ACD5-0A7F0D510188}" destId="{43E815A2-E301-4D5E-B4A1-9E3BA0A4817D}" srcOrd="0" destOrd="0" presId="urn:microsoft.com/office/officeart/2005/8/layout/list1"/>
    <dgm:cxn modelId="{39240116-7CEB-45AE-97DC-5B937970FDD1}" type="presParOf" srcId="{A54FE5DF-95D5-457E-ACD5-0A7F0D510188}" destId="{E845D21A-D0A6-4A97-9382-B7059729E4C8}" srcOrd="1" destOrd="0" presId="urn:microsoft.com/office/officeart/2005/8/layout/list1"/>
    <dgm:cxn modelId="{998BA0BC-6540-4F7B-8AFC-D9D3B2B3E6FB}" type="presParOf" srcId="{E75C9CBB-64E4-4D08-9E33-642F57E1539B}" destId="{4A7C52A8-289F-468E-83BF-F6D0B773F580}" srcOrd="13" destOrd="0" presId="urn:microsoft.com/office/officeart/2005/8/layout/list1"/>
    <dgm:cxn modelId="{4DAFF4DA-F0B9-40C9-9110-D5BF61BC999F}" type="presParOf" srcId="{E75C9CBB-64E4-4D08-9E33-642F57E1539B}" destId="{96BECB30-7AAD-42BE-96AB-36CE0341042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21B1A2-C500-4049-975D-E33EC34B7817}" type="doc">
      <dgm:prSet loTypeId="urn:microsoft.com/office/officeart/2005/8/layout/orgChart1" loCatId="hierarchy" qsTypeId="urn:microsoft.com/office/officeart/2005/8/quickstyle/simple3" qsCatId="simple" csTypeId="urn:microsoft.com/office/officeart/2005/8/colors/colorful3" csCatId="colorful" phldr="1"/>
      <dgm:spPr/>
      <dgm:t>
        <a:bodyPr/>
        <a:lstStyle/>
        <a:p>
          <a:endParaRPr lang="en-US"/>
        </a:p>
      </dgm:t>
    </dgm:pt>
    <dgm:pt modelId="{EB2106BA-BAD8-44C9-B565-35F5A2964FE5}">
      <dgm:prSet phldrT="[Text]" custT="1"/>
      <dgm:spPr/>
      <dgm:t>
        <a:bodyPr/>
        <a:lstStyle/>
        <a:p>
          <a:r>
            <a:rPr lang="en-US" sz="2000" dirty="0">
              <a:latin typeface="Times New Roman" pitchFamily="18" charset="0"/>
              <a:cs typeface="Times New Roman" pitchFamily="18" charset="0"/>
            </a:rPr>
            <a:t>QUẢN LÝ </a:t>
          </a:r>
          <a:r>
            <a:rPr lang="en-US" sz="2000" dirty="0" smtClean="0">
              <a:latin typeface="Times New Roman" pitchFamily="18" charset="0"/>
              <a:cs typeface="Times New Roman" pitchFamily="18" charset="0"/>
            </a:rPr>
            <a:t>QUÁN KARAOKE</a:t>
          </a:r>
          <a:endParaRPr lang="en-US" sz="2000" dirty="0">
            <a:latin typeface="Times New Roman" pitchFamily="18" charset="0"/>
            <a:cs typeface="Times New Roman" pitchFamily="18" charset="0"/>
          </a:endParaRPr>
        </a:p>
      </dgm:t>
    </dgm:pt>
    <dgm:pt modelId="{FDD75FDE-48C6-4902-8ADE-5AB0B1F745FA}" type="parTrans" cxnId="{0145A1AD-442B-494E-B59C-DBB1F2BC9B87}">
      <dgm:prSet/>
      <dgm:spPr/>
      <dgm:t>
        <a:bodyPr/>
        <a:lstStyle/>
        <a:p>
          <a:endParaRPr lang="en-US"/>
        </a:p>
      </dgm:t>
    </dgm:pt>
    <dgm:pt modelId="{A3F96146-4AFE-4166-AF4F-9A5ACBA8413C}" type="sibTrans" cxnId="{0145A1AD-442B-494E-B59C-DBB1F2BC9B87}">
      <dgm:prSet/>
      <dgm:spPr/>
      <dgm:t>
        <a:bodyPr/>
        <a:lstStyle/>
        <a:p>
          <a:endParaRPr lang="en-US"/>
        </a:p>
      </dgm:t>
    </dgm:pt>
    <dgm:pt modelId="{8F9DDCEB-E64F-4721-BD9D-18DC468F0F23}">
      <dgm:prSet phldrT="[Text]" custT="1"/>
      <dgm:spPr/>
      <dgm:t>
        <a:bodyPr/>
        <a:lstStyle/>
        <a:p>
          <a:r>
            <a:rPr lang="en-US" sz="2000" dirty="0" smtClean="0">
              <a:latin typeface="Times New Roman" pitchFamily="18" charset="0"/>
              <a:cs typeface="Times New Roman" pitchFamily="18" charset="0"/>
            </a:rPr>
            <a:t>BPQL thanh toán</a:t>
          </a:r>
          <a:endParaRPr lang="en-US" sz="2000" dirty="0">
            <a:latin typeface="Times New Roman" pitchFamily="18" charset="0"/>
            <a:cs typeface="Times New Roman" pitchFamily="18" charset="0"/>
          </a:endParaRPr>
        </a:p>
      </dgm:t>
    </dgm:pt>
    <dgm:pt modelId="{16B9CD6D-2D2D-4338-A055-779A5A24D9E6}" type="parTrans" cxnId="{A5040AC1-88F4-493C-9D7F-BCAA7F44AF90}">
      <dgm:prSet/>
      <dgm:spPr/>
      <dgm:t>
        <a:bodyPr/>
        <a:lstStyle/>
        <a:p>
          <a:endParaRPr lang="en-US" sz="2000"/>
        </a:p>
      </dgm:t>
    </dgm:pt>
    <dgm:pt modelId="{84C8AAB0-090E-44F4-875D-97455B901625}" type="sibTrans" cxnId="{A5040AC1-88F4-493C-9D7F-BCAA7F44AF90}">
      <dgm:prSet/>
      <dgm:spPr/>
      <dgm:t>
        <a:bodyPr/>
        <a:lstStyle/>
        <a:p>
          <a:endParaRPr lang="en-US"/>
        </a:p>
      </dgm:t>
    </dgm:pt>
    <dgm:pt modelId="{BC6EB4D7-B866-4835-8CC4-653F9600E23D}">
      <dgm:prSet phldrT="[Text]" custT="1"/>
      <dgm:spPr/>
      <dgm:t>
        <a:bodyPr/>
        <a:lstStyle/>
        <a:p>
          <a:r>
            <a:rPr lang="en-US" sz="2000" dirty="0" smtClean="0">
              <a:latin typeface="Times New Roman" pitchFamily="18" charset="0"/>
              <a:cs typeface="Times New Roman" pitchFamily="18" charset="0"/>
            </a:rPr>
            <a:t>Chọn phòng thanh toán</a:t>
          </a:r>
          <a:endParaRPr lang="en-US" sz="2000" dirty="0">
            <a:latin typeface="Times New Roman" pitchFamily="18" charset="0"/>
            <a:cs typeface="Times New Roman" pitchFamily="18" charset="0"/>
          </a:endParaRPr>
        </a:p>
      </dgm:t>
    </dgm:pt>
    <dgm:pt modelId="{F0BC1843-2822-4459-8771-4CADEADF78F5}" type="parTrans" cxnId="{52E5F599-5A1F-4FA0-97F5-2FF52D1D7BB8}">
      <dgm:prSet/>
      <dgm:spPr/>
      <dgm:t>
        <a:bodyPr/>
        <a:lstStyle/>
        <a:p>
          <a:endParaRPr lang="en-US" sz="2000"/>
        </a:p>
      </dgm:t>
    </dgm:pt>
    <dgm:pt modelId="{40402873-C8EF-4FEC-AF96-DA7D24C0105E}" type="sibTrans" cxnId="{52E5F599-5A1F-4FA0-97F5-2FF52D1D7BB8}">
      <dgm:prSet/>
      <dgm:spPr/>
      <dgm:t>
        <a:bodyPr/>
        <a:lstStyle/>
        <a:p>
          <a:endParaRPr lang="en-US"/>
        </a:p>
      </dgm:t>
    </dgm:pt>
    <dgm:pt modelId="{500A7137-D132-4AB6-BEA2-763C4BDCCB2F}">
      <dgm:prSet phldrT="[Text]" custT="1"/>
      <dgm:spPr/>
      <dgm:t>
        <a:bodyPr/>
        <a:lstStyle/>
        <a:p>
          <a:r>
            <a:rPr lang="en-US" sz="2000" dirty="0">
              <a:latin typeface="Times New Roman" pitchFamily="18" charset="0"/>
              <a:cs typeface="Times New Roman" pitchFamily="18" charset="0"/>
            </a:rPr>
            <a:t>Lập hóa đơn và Thanh toán</a:t>
          </a:r>
        </a:p>
      </dgm:t>
    </dgm:pt>
    <dgm:pt modelId="{1FBD64DC-E61C-429B-AC04-3D63664A7DB3}" type="parTrans" cxnId="{33B4C697-5B48-463E-B926-E1298B307A71}">
      <dgm:prSet/>
      <dgm:spPr/>
      <dgm:t>
        <a:bodyPr/>
        <a:lstStyle/>
        <a:p>
          <a:endParaRPr lang="en-US" sz="2000"/>
        </a:p>
      </dgm:t>
    </dgm:pt>
    <dgm:pt modelId="{D238B4C6-B842-42E6-B17D-5B69965D77BA}" type="sibTrans" cxnId="{33B4C697-5B48-463E-B926-E1298B307A71}">
      <dgm:prSet/>
      <dgm:spPr/>
      <dgm:t>
        <a:bodyPr/>
        <a:lstStyle/>
        <a:p>
          <a:endParaRPr lang="en-US"/>
        </a:p>
      </dgm:t>
    </dgm:pt>
    <dgm:pt modelId="{34B0903B-9229-41AC-9C0D-1226A74435E8}">
      <dgm:prSet phldrT="[Text]" custT="1"/>
      <dgm:spPr/>
      <dgm:t>
        <a:bodyPr/>
        <a:lstStyle/>
        <a:p>
          <a:r>
            <a:rPr lang="en-US" sz="2000" dirty="0" smtClean="0">
              <a:latin typeface="Times New Roman" pitchFamily="18" charset="0"/>
              <a:cs typeface="Times New Roman" pitchFamily="18" charset="0"/>
            </a:rPr>
            <a:t>BPQL nhân viên</a:t>
          </a:r>
          <a:endParaRPr lang="en-US" sz="2000" dirty="0">
            <a:latin typeface="Times New Roman" pitchFamily="18" charset="0"/>
            <a:cs typeface="Times New Roman" pitchFamily="18" charset="0"/>
          </a:endParaRPr>
        </a:p>
      </dgm:t>
    </dgm:pt>
    <dgm:pt modelId="{6A119321-FEDD-4662-BF9D-D81C63726D53}" type="parTrans" cxnId="{63B22277-404B-4100-93FC-B33101AEC35D}">
      <dgm:prSet/>
      <dgm:spPr/>
      <dgm:t>
        <a:bodyPr/>
        <a:lstStyle/>
        <a:p>
          <a:endParaRPr lang="en-US" sz="2000"/>
        </a:p>
      </dgm:t>
    </dgm:pt>
    <dgm:pt modelId="{8458F91C-C043-4298-9B9F-56818DEDC9D0}" type="sibTrans" cxnId="{63B22277-404B-4100-93FC-B33101AEC35D}">
      <dgm:prSet/>
      <dgm:spPr/>
      <dgm:t>
        <a:bodyPr/>
        <a:lstStyle/>
        <a:p>
          <a:endParaRPr lang="en-US"/>
        </a:p>
      </dgm:t>
    </dgm:pt>
    <dgm:pt modelId="{09784D8E-E113-4795-8423-033DA4945AC3}">
      <dgm:prSet phldrT="[Text]" custT="1"/>
      <dgm:spPr/>
      <dgm:t>
        <a:bodyPr/>
        <a:lstStyle/>
        <a:p>
          <a:r>
            <a:rPr lang="en-US" sz="2000" dirty="0" smtClean="0">
              <a:latin typeface="Times New Roman" pitchFamily="18" charset="0"/>
              <a:cs typeface="Times New Roman" pitchFamily="18" charset="0"/>
            </a:rPr>
            <a:t>BPQL hệ thống </a:t>
          </a:r>
          <a:endParaRPr lang="en-US" sz="2000" dirty="0">
            <a:latin typeface="Times New Roman" pitchFamily="18" charset="0"/>
            <a:cs typeface="Times New Roman" pitchFamily="18" charset="0"/>
          </a:endParaRPr>
        </a:p>
      </dgm:t>
    </dgm:pt>
    <dgm:pt modelId="{1F67E66C-C3FA-4760-BC1A-9E1CCF9118AA}" type="parTrans" cxnId="{E8EF52D8-7AD7-4DB7-B166-2120A851EED0}">
      <dgm:prSet/>
      <dgm:spPr/>
      <dgm:t>
        <a:bodyPr/>
        <a:lstStyle/>
        <a:p>
          <a:endParaRPr lang="en-US" sz="2000"/>
        </a:p>
      </dgm:t>
    </dgm:pt>
    <dgm:pt modelId="{830B01C4-E69C-4692-982B-97CB0847A2B1}" type="sibTrans" cxnId="{E8EF52D8-7AD7-4DB7-B166-2120A851EED0}">
      <dgm:prSet/>
      <dgm:spPr/>
      <dgm:t>
        <a:bodyPr/>
        <a:lstStyle/>
        <a:p>
          <a:endParaRPr lang="en-US"/>
        </a:p>
      </dgm:t>
    </dgm:pt>
    <dgm:pt modelId="{B42641CC-FEAD-4744-A296-0F27B8D889EB}">
      <dgm:prSet phldrT="[Text]" custT="1"/>
      <dgm:spPr/>
      <dgm:t>
        <a:bodyPr/>
        <a:lstStyle/>
        <a:p>
          <a:r>
            <a:rPr lang="en-US" sz="2000" dirty="0" smtClean="0">
              <a:latin typeface="Times New Roman" pitchFamily="18" charset="0"/>
              <a:cs typeface="Times New Roman" pitchFamily="18" charset="0"/>
            </a:rPr>
            <a:t>BPQL phòng hát</a:t>
          </a:r>
          <a:endParaRPr lang="en-US" sz="2000" dirty="0">
            <a:latin typeface="Times New Roman" pitchFamily="18" charset="0"/>
            <a:cs typeface="Times New Roman" pitchFamily="18" charset="0"/>
          </a:endParaRPr>
        </a:p>
      </dgm:t>
    </dgm:pt>
    <dgm:pt modelId="{C1FDEA17-2D26-47DD-818A-C943F1ADB7EF}" type="parTrans" cxnId="{E009733D-09CD-440C-8FB2-7A5912599B39}">
      <dgm:prSet/>
      <dgm:spPr/>
      <dgm:t>
        <a:bodyPr/>
        <a:lstStyle/>
        <a:p>
          <a:endParaRPr lang="en-US" sz="2000"/>
        </a:p>
      </dgm:t>
    </dgm:pt>
    <dgm:pt modelId="{F5F6EDCB-26DE-4C3A-B523-6FA7599A9CB7}" type="sibTrans" cxnId="{E009733D-09CD-440C-8FB2-7A5912599B39}">
      <dgm:prSet/>
      <dgm:spPr/>
      <dgm:t>
        <a:bodyPr/>
        <a:lstStyle/>
        <a:p>
          <a:endParaRPr lang="en-US"/>
        </a:p>
      </dgm:t>
    </dgm:pt>
    <dgm:pt modelId="{B057A57E-81D9-4743-977E-D0FA21694C64}">
      <dgm:prSet phldrT="[Text]" custT="1"/>
      <dgm:spPr/>
      <dgm:t>
        <a:bodyPr/>
        <a:lstStyle/>
        <a:p>
          <a:r>
            <a:rPr lang="en-US" sz="2000" dirty="0" smtClean="0">
              <a:latin typeface="Times New Roman" pitchFamily="18" charset="0"/>
              <a:cs typeface="Times New Roman" pitchFamily="18" charset="0"/>
            </a:rPr>
            <a:t>BPQL dịch vụ</a:t>
          </a:r>
          <a:endParaRPr lang="en-US" sz="2000" dirty="0">
            <a:latin typeface="Times New Roman" pitchFamily="18" charset="0"/>
            <a:cs typeface="Times New Roman" pitchFamily="18" charset="0"/>
          </a:endParaRPr>
        </a:p>
      </dgm:t>
    </dgm:pt>
    <dgm:pt modelId="{50F31714-1719-42EB-917E-40B1ABB42AC2}" type="parTrans" cxnId="{A3BF7A80-D63D-4584-9835-4D3D8A9B54C5}">
      <dgm:prSet/>
      <dgm:spPr/>
      <dgm:t>
        <a:bodyPr/>
        <a:lstStyle/>
        <a:p>
          <a:endParaRPr lang="en-US" sz="2000"/>
        </a:p>
      </dgm:t>
    </dgm:pt>
    <dgm:pt modelId="{EA471746-E96A-44BE-8709-5A182C2E0B38}" type="sibTrans" cxnId="{A3BF7A80-D63D-4584-9835-4D3D8A9B54C5}">
      <dgm:prSet/>
      <dgm:spPr/>
      <dgm:t>
        <a:bodyPr/>
        <a:lstStyle/>
        <a:p>
          <a:endParaRPr lang="en-US"/>
        </a:p>
      </dgm:t>
    </dgm:pt>
    <dgm:pt modelId="{5C9277E3-50B3-45C7-863B-A46D7EB9F860}">
      <dgm:prSet phldrT="[Text]" custT="1"/>
      <dgm:spPr/>
      <dgm:t>
        <a:bodyPr/>
        <a:lstStyle/>
        <a:p>
          <a:r>
            <a:rPr lang="en-US" sz="2000" dirty="0" smtClean="0">
              <a:latin typeface="Times New Roman" pitchFamily="18" charset="0"/>
              <a:cs typeface="Times New Roman" pitchFamily="18" charset="0"/>
            </a:rPr>
            <a:t>BPQL khách hàng</a:t>
          </a:r>
          <a:endParaRPr lang="en-US" sz="2000" dirty="0">
            <a:latin typeface="Times New Roman" pitchFamily="18" charset="0"/>
            <a:cs typeface="Times New Roman" pitchFamily="18" charset="0"/>
          </a:endParaRPr>
        </a:p>
      </dgm:t>
    </dgm:pt>
    <dgm:pt modelId="{13766A86-4A35-459B-B712-FA8B683A5B6B}" type="parTrans" cxnId="{8DCC2FD3-2413-4612-9CB6-D53159DED54C}">
      <dgm:prSet/>
      <dgm:spPr/>
      <dgm:t>
        <a:bodyPr/>
        <a:lstStyle/>
        <a:p>
          <a:endParaRPr lang="en-US" sz="2000"/>
        </a:p>
      </dgm:t>
    </dgm:pt>
    <dgm:pt modelId="{55B6276C-BE9A-4041-B515-4D67FDC8CBF5}" type="sibTrans" cxnId="{8DCC2FD3-2413-4612-9CB6-D53159DED54C}">
      <dgm:prSet/>
      <dgm:spPr/>
      <dgm:t>
        <a:bodyPr/>
        <a:lstStyle/>
        <a:p>
          <a:endParaRPr lang="en-US"/>
        </a:p>
      </dgm:t>
    </dgm:pt>
    <dgm:pt modelId="{AE0DB403-CF56-453A-A5D1-0804589A79D3}">
      <dgm:prSet phldrT="[Text]" custT="1"/>
      <dgm:spPr/>
      <dgm:t>
        <a:bodyPr/>
        <a:lstStyle/>
        <a:p>
          <a:r>
            <a:rPr lang="en-US" sz="2000" dirty="0" smtClean="0">
              <a:latin typeface="Times New Roman" pitchFamily="18" charset="0"/>
              <a:cs typeface="Times New Roman" pitchFamily="18" charset="0"/>
            </a:rPr>
            <a:t>Cập nhật thông tin KH</a:t>
          </a:r>
          <a:endParaRPr lang="en-US" sz="2000" dirty="0">
            <a:latin typeface="Times New Roman" pitchFamily="18" charset="0"/>
            <a:cs typeface="Times New Roman" pitchFamily="18" charset="0"/>
          </a:endParaRPr>
        </a:p>
      </dgm:t>
    </dgm:pt>
    <dgm:pt modelId="{641CF6BC-472E-47BE-9BD5-2C67E909E093}" type="parTrans" cxnId="{086E12BC-23AC-49C7-AA95-75AC215A380D}">
      <dgm:prSet/>
      <dgm:spPr/>
      <dgm:t>
        <a:bodyPr/>
        <a:lstStyle/>
        <a:p>
          <a:endParaRPr lang="en-US" sz="2000"/>
        </a:p>
      </dgm:t>
    </dgm:pt>
    <dgm:pt modelId="{78D9FFE2-EE70-4900-B929-BDDB7B8E6369}" type="sibTrans" cxnId="{086E12BC-23AC-49C7-AA95-75AC215A380D}">
      <dgm:prSet/>
      <dgm:spPr/>
      <dgm:t>
        <a:bodyPr/>
        <a:lstStyle/>
        <a:p>
          <a:endParaRPr lang="en-US"/>
        </a:p>
      </dgm:t>
    </dgm:pt>
    <dgm:pt modelId="{09911355-73AC-4891-A019-D2B9660EE943}">
      <dgm:prSet phldrT="[Text]" custT="1"/>
      <dgm:spPr/>
      <dgm:t>
        <a:bodyPr/>
        <a:lstStyle/>
        <a:p>
          <a:r>
            <a:rPr lang="en-US" sz="2000" dirty="0" smtClean="0">
              <a:latin typeface="Times New Roman" pitchFamily="18" charset="0"/>
              <a:cs typeface="Times New Roman" pitchFamily="18" charset="0"/>
            </a:rPr>
            <a:t>Phân loại KH</a:t>
          </a:r>
          <a:endParaRPr lang="en-US" sz="2000" dirty="0">
            <a:latin typeface="Times New Roman" pitchFamily="18" charset="0"/>
            <a:cs typeface="Times New Roman" pitchFamily="18" charset="0"/>
          </a:endParaRPr>
        </a:p>
      </dgm:t>
    </dgm:pt>
    <dgm:pt modelId="{4581C60E-C125-4C41-9DFC-3D6620582997}" type="sibTrans" cxnId="{14F6C31E-C281-42A5-8A9D-75C7A35BDD35}">
      <dgm:prSet/>
      <dgm:spPr/>
      <dgm:t>
        <a:bodyPr/>
        <a:lstStyle/>
        <a:p>
          <a:endParaRPr lang="en-US"/>
        </a:p>
      </dgm:t>
    </dgm:pt>
    <dgm:pt modelId="{3F5C965F-7F1F-41B8-8F43-F32538F7FB0C}" type="parTrans" cxnId="{14F6C31E-C281-42A5-8A9D-75C7A35BDD35}">
      <dgm:prSet/>
      <dgm:spPr/>
      <dgm:t>
        <a:bodyPr/>
        <a:lstStyle/>
        <a:p>
          <a:endParaRPr lang="en-US" sz="2000"/>
        </a:p>
      </dgm:t>
    </dgm:pt>
    <dgm:pt modelId="{996977F0-7360-4D96-BF88-E1FA1CD70628}">
      <dgm:prSet phldrT="[Text]" custT="1"/>
      <dgm:spPr/>
      <dgm:t>
        <a:bodyPr/>
        <a:lstStyle/>
        <a:p>
          <a:r>
            <a:rPr lang="en-US" sz="2000" dirty="0" smtClean="0">
              <a:latin typeface="Times New Roman" pitchFamily="18" charset="0"/>
              <a:cs typeface="Times New Roman" pitchFamily="18" charset="0"/>
            </a:rPr>
            <a:t>Chọn phòng </a:t>
          </a:r>
          <a:endParaRPr lang="en-US" sz="2000" dirty="0">
            <a:latin typeface="Times New Roman" pitchFamily="18" charset="0"/>
            <a:cs typeface="Times New Roman" pitchFamily="18" charset="0"/>
          </a:endParaRPr>
        </a:p>
      </dgm:t>
    </dgm:pt>
    <dgm:pt modelId="{4963409F-FD55-4E88-95A5-AF147290A11E}" type="sibTrans" cxnId="{5439FADF-CC56-443F-B14E-0A7313AFBEA4}">
      <dgm:prSet/>
      <dgm:spPr/>
      <dgm:t>
        <a:bodyPr/>
        <a:lstStyle/>
        <a:p>
          <a:endParaRPr lang="en-US"/>
        </a:p>
      </dgm:t>
    </dgm:pt>
    <dgm:pt modelId="{ECF4D1E5-263F-4049-BD55-44B10815DBB8}" type="parTrans" cxnId="{5439FADF-CC56-443F-B14E-0A7313AFBEA4}">
      <dgm:prSet/>
      <dgm:spPr/>
      <dgm:t>
        <a:bodyPr/>
        <a:lstStyle/>
        <a:p>
          <a:endParaRPr lang="en-US" sz="2000"/>
        </a:p>
      </dgm:t>
    </dgm:pt>
    <dgm:pt modelId="{06376027-32BD-45A0-B2B1-E83DB55BD5AE}">
      <dgm:prSet phldrT="[Text]" custT="1"/>
      <dgm:spPr/>
      <dgm:t>
        <a:bodyPr/>
        <a:lstStyle/>
        <a:p>
          <a:r>
            <a:rPr lang="en-US" sz="2000" dirty="0" smtClean="0">
              <a:latin typeface="Times New Roman" pitchFamily="18" charset="0"/>
              <a:cs typeface="Times New Roman" pitchFamily="18" charset="0"/>
            </a:rPr>
            <a:t>Cập nhật</a:t>
          </a:r>
          <a:endParaRPr lang="en-US" sz="2000" dirty="0">
            <a:latin typeface="Times New Roman" pitchFamily="18" charset="0"/>
            <a:cs typeface="Times New Roman" pitchFamily="18" charset="0"/>
          </a:endParaRPr>
        </a:p>
      </dgm:t>
    </dgm:pt>
    <dgm:pt modelId="{756D8A31-E29F-4CBE-B3E0-D25FF6C484F6}" type="parTrans" cxnId="{2C2CA5CA-2E22-4310-BC66-FE4E1AAC0DCF}">
      <dgm:prSet/>
      <dgm:spPr/>
      <dgm:t>
        <a:bodyPr/>
        <a:lstStyle/>
        <a:p>
          <a:endParaRPr lang="en-US" sz="2000"/>
        </a:p>
      </dgm:t>
    </dgm:pt>
    <dgm:pt modelId="{4E395904-0D07-439C-933F-59D2EB8AB011}" type="sibTrans" cxnId="{2C2CA5CA-2E22-4310-BC66-FE4E1AAC0DCF}">
      <dgm:prSet/>
      <dgm:spPr/>
      <dgm:t>
        <a:bodyPr/>
        <a:lstStyle/>
        <a:p>
          <a:endParaRPr lang="en-US"/>
        </a:p>
      </dgm:t>
    </dgm:pt>
    <dgm:pt modelId="{7AF2D84E-1474-436F-B44E-AD054AE5362C}">
      <dgm:prSet phldrT="[Text]" custT="1"/>
      <dgm:spPr/>
      <dgm:t>
        <a:bodyPr/>
        <a:lstStyle/>
        <a:p>
          <a:r>
            <a:rPr lang="en-US" sz="2000" dirty="0" smtClean="0">
              <a:latin typeface="Times New Roman" pitchFamily="18" charset="0"/>
              <a:cs typeface="Times New Roman" pitchFamily="18" charset="0"/>
            </a:rPr>
            <a:t>Giao phòng </a:t>
          </a:r>
          <a:endParaRPr lang="en-US" sz="2000" dirty="0">
            <a:latin typeface="Times New Roman" pitchFamily="18" charset="0"/>
            <a:cs typeface="Times New Roman" pitchFamily="18" charset="0"/>
          </a:endParaRPr>
        </a:p>
      </dgm:t>
    </dgm:pt>
    <dgm:pt modelId="{507794CB-FBF2-456F-8E0A-5B211545DF30}" type="parTrans" cxnId="{8F9E172D-4399-480C-AB88-09AE0E59F620}">
      <dgm:prSet/>
      <dgm:spPr/>
      <dgm:t>
        <a:bodyPr/>
        <a:lstStyle/>
        <a:p>
          <a:endParaRPr lang="en-US" sz="2000"/>
        </a:p>
      </dgm:t>
    </dgm:pt>
    <dgm:pt modelId="{72403957-4C67-4D86-BA12-6C6A95FCAB08}" type="sibTrans" cxnId="{8F9E172D-4399-480C-AB88-09AE0E59F620}">
      <dgm:prSet/>
      <dgm:spPr/>
      <dgm:t>
        <a:bodyPr/>
        <a:lstStyle/>
        <a:p>
          <a:endParaRPr lang="en-US"/>
        </a:p>
      </dgm:t>
    </dgm:pt>
    <dgm:pt modelId="{196741AA-0613-4841-9128-3DF2F879AACB}">
      <dgm:prSet phldrT="[Text]" custT="1"/>
      <dgm:spPr/>
      <dgm:t>
        <a:bodyPr/>
        <a:lstStyle/>
        <a:p>
          <a:r>
            <a:rPr lang="en-US" sz="2000" dirty="0" smtClean="0">
              <a:latin typeface="Times New Roman" pitchFamily="18" charset="0"/>
              <a:cs typeface="Times New Roman" pitchFamily="18" charset="0"/>
            </a:rPr>
            <a:t>Chọn DV</a:t>
          </a:r>
          <a:endParaRPr lang="en-US" sz="2000" dirty="0">
            <a:latin typeface="Times New Roman" pitchFamily="18" charset="0"/>
            <a:cs typeface="Times New Roman" pitchFamily="18" charset="0"/>
          </a:endParaRPr>
        </a:p>
      </dgm:t>
    </dgm:pt>
    <dgm:pt modelId="{29738BA7-CC2C-43CD-97C0-C8B25FA71B3E}" type="sibTrans" cxnId="{C51902AA-129C-412F-9EFB-A96236A9E9D0}">
      <dgm:prSet/>
      <dgm:spPr/>
      <dgm:t>
        <a:bodyPr/>
        <a:lstStyle/>
        <a:p>
          <a:endParaRPr lang="en-US"/>
        </a:p>
      </dgm:t>
    </dgm:pt>
    <dgm:pt modelId="{728FEB26-0392-48F2-A9AF-6C94B9BBB6B0}" type="parTrans" cxnId="{C51902AA-129C-412F-9EFB-A96236A9E9D0}">
      <dgm:prSet/>
      <dgm:spPr/>
      <dgm:t>
        <a:bodyPr/>
        <a:lstStyle/>
        <a:p>
          <a:endParaRPr lang="en-US" sz="2000"/>
        </a:p>
      </dgm:t>
    </dgm:pt>
    <dgm:pt modelId="{A9A536B0-FB27-48FF-9594-A41ACD806025}">
      <dgm:prSet phldrT="[Text]" custT="1"/>
      <dgm:spPr/>
      <dgm:t>
        <a:bodyPr/>
        <a:lstStyle/>
        <a:p>
          <a:r>
            <a:rPr lang="en-US" sz="2000" dirty="0" smtClean="0">
              <a:latin typeface="Times New Roman" pitchFamily="18" charset="0"/>
              <a:cs typeface="Times New Roman" pitchFamily="18" charset="0"/>
            </a:rPr>
            <a:t>Cập nhật DV</a:t>
          </a:r>
          <a:endParaRPr lang="en-US" sz="2000" dirty="0">
            <a:latin typeface="Times New Roman" pitchFamily="18" charset="0"/>
            <a:cs typeface="Times New Roman" pitchFamily="18" charset="0"/>
          </a:endParaRPr>
        </a:p>
      </dgm:t>
    </dgm:pt>
    <dgm:pt modelId="{BD5EC1A6-916A-47FC-B8A7-F075B0D7D498}" type="parTrans" cxnId="{2AC1FFB2-C756-497A-ACB2-2C31A044C81A}">
      <dgm:prSet/>
      <dgm:spPr/>
      <dgm:t>
        <a:bodyPr/>
        <a:lstStyle/>
        <a:p>
          <a:endParaRPr lang="en-US" sz="2000"/>
        </a:p>
      </dgm:t>
    </dgm:pt>
    <dgm:pt modelId="{CB3FF09D-7040-4B60-86F8-005B9FA3B944}" type="sibTrans" cxnId="{2AC1FFB2-C756-497A-ACB2-2C31A044C81A}">
      <dgm:prSet/>
      <dgm:spPr/>
      <dgm:t>
        <a:bodyPr/>
        <a:lstStyle/>
        <a:p>
          <a:endParaRPr lang="en-US"/>
        </a:p>
      </dgm:t>
    </dgm:pt>
    <dgm:pt modelId="{3B8317E0-0D40-4795-BD0B-A70AF248726C}">
      <dgm:prSet phldrT="[Text]" custT="1"/>
      <dgm:spPr/>
      <dgm:t>
        <a:bodyPr/>
        <a:lstStyle/>
        <a:p>
          <a:r>
            <a:rPr lang="en-US" sz="2000" dirty="0" smtClean="0">
              <a:latin typeface="Times New Roman" pitchFamily="18" charset="0"/>
              <a:cs typeface="Times New Roman" pitchFamily="18" charset="0"/>
            </a:rPr>
            <a:t>BPQL kho</a:t>
          </a:r>
          <a:endParaRPr lang="en-US" sz="2000" dirty="0">
            <a:latin typeface="Times New Roman" pitchFamily="18" charset="0"/>
            <a:cs typeface="Times New Roman" pitchFamily="18" charset="0"/>
          </a:endParaRPr>
        </a:p>
      </dgm:t>
    </dgm:pt>
    <dgm:pt modelId="{7A7BB910-9063-40CE-BF0E-ADE85DC4ED22}" type="parTrans" cxnId="{EF7F7AC7-3BB3-42B1-8A49-0DB0EBA481B9}">
      <dgm:prSet/>
      <dgm:spPr/>
      <dgm:t>
        <a:bodyPr/>
        <a:lstStyle/>
        <a:p>
          <a:endParaRPr lang="en-US" sz="2000"/>
        </a:p>
      </dgm:t>
    </dgm:pt>
    <dgm:pt modelId="{100C755B-2CB2-4A55-8D3C-21C4149C424E}" type="sibTrans" cxnId="{EF7F7AC7-3BB3-42B1-8A49-0DB0EBA481B9}">
      <dgm:prSet/>
      <dgm:spPr/>
      <dgm:t>
        <a:bodyPr/>
        <a:lstStyle/>
        <a:p>
          <a:endParaRPr lang="en-US"/>
        </a:p>
      </dgm:t>
    </dgm:pt>
    <dgm:pt modelId="{C336F889-3EFC-4AF0-9F20-73AD6158E9B3}">
      <dgm:prSet phldrT="[Text]" custT="1"/>
      <dgm:spPr/>
      <dgm:t>
        <a:bodyPr/>
        <a:lstStyle/>
        <a:p>
          <a:r>
            <a:rPr lang="en-US" sz="2000" dirty="0" smtClean="0">
              <a:latin typeface="Times New Roman" pitchFamily="18" charset="0"/>
              <a:cs typeface="Times New Roman" pitchFamily="18" charset="0"/>
            </a:rPr>
            <a:t>Thông tin NV</a:t>
          </a:r>
          <a:endParaRPr lang="en-US" sz="2000" dirty="0">
            <a:latin typeface="Times New Roman" pitchFamily="18" charset="0"/>
            <a:cs typeface="Times New Roman" pitchFamily="18" charset="0"/>
          </a:endParaRPr>
        </a:p>
      </dgm:t>
    </dgm:pt>
    <dgm:pt modelId="{5C0FE374-2C62-448E-AB8C-F01DA73E8FD5}" type="parTrans" cxnId="{3599B721-0811-49D8-9822-5E707A1541AD}">
      <dgm:prSet/>
      <dgm:spPr/>
      <dgm:t>
        <a:bodyPr/>
        <a:lstStyle/>
        <a:p>
          <a:endParaRPr lang="en-US" sz="2000"/>
        </a:p>
      </dgm:t>
    </dgm:pt>
    <dgm:pt modelId="{F0C3773B-CF93-4B8E-91F1-7B9A6B16CD3F}" type="sibTrans" cxnId="{3599B721-0811-49D8-9822-5E707A1541AD}">
      <dgm:prSet/>
      <dgm:spPr/>
      <dgm:t>
        <a:bodyPr/>
        <a:lstStyle/>
        <a:p>
          <a:endParaRPr lang="en-US"/>
        </a:p>
      </dgm:t>
    </dgm:pt>
    <dgm:pt modelId="{F87FFED8-ABC1-4295-B434-F85AF1F74C9E}">
      <dgm:prSet phldrT="[Text]" custT="1"/>
      <dgm:spPr/>
      <dgm:t>
        <a:bodyPr/>
        <a:lstStyle/>
        <a:p>
          <a:r>
            <a:rPr lang="en-US" sz="2000" dirty="0" smtClean="0">
              <a:latin typeface="Times New Roman" pitchFamily="18" charset="0"/>
              <a:cs typeface="Times New Roman" pitchFamily="18" charset="0"/>
            </a:rPr>
            <a:t>Cập nhật thông tin </a:t>
          </a:r>
          <a:endParaRPr lang="en-US" sz="2000" dirty="0">
            <a:latin typeface="Times New Roman" pitchFamily="18" charset="0"/>
            <a:cs typeface="Times New Roman" pitchFamily="18" charset="0"/>
          </a:endParaRPr>
        </a:p>
      </dgm:t>
    </dgm:pt>
    <dgm:pt modelId="{84B3B2E2-01EE-4296-A3C3-6784A008A130}" type="parTrans" cxnId="{92004566-1D6E-4A53-940F-BAF628870F37}">
      <dgm:prSet/>
      <dgm:spPr/>
      <dgm:t>
        <a:bodyPr/>
        <a:lstStyle/>
        <a:p>
          <a:endParaRPr lang="en-US" sz="2000"/>
        </a:p>
      </dgm:t>
    </dgm:pt>
    <dgm:pt modelId="{DAD9D50A-8C26-4FE2-A846-681E3271C063}" type="sibTrans" cxnId="{92004566-1D6E-4A53-940F-BAF628870F37}">
      <dgm:prSet/>
      <dgm:spPr/>
      <dgm:t>
        <a:bodyPr/>
        <a:lstStyle/>
        <a:p>
          <a:endParaRPr lang="en-US"/>
        </a:p>
      </dgm:t>
    </dgm:pt>
    <dgm:pt modelId="{DA08647A-17C0-42C5-896E-870020DF8231}">
      <dgm:prSet phldrT="[Text]" custT="1"/>
      <dgm:spPr/>
      <dgm:t>
        <a:bodyPr/>
        <a:lstStyle/>
        <a:p>
          <a:r>
            <a:rPr lang="en-US" sz="2000" dirty="0" smtClean="0">
              <a:latin typeface="Times New Roman" pitchFamily="18" charset="0"/>
              <a:cs typeface="Times New Roman" pitchFamily="18" charset="0"/>
            </a:rPr>
            <a:t>Xuất kho </a:t>
          </a:r>
          <a:endParaRPr lang="en-US" sz="2000" dirty="0">
            <a:latin typeface="Times New Roman" pitchFamily="18" charset="0"/>
            <a:cs typeface="Times New Roman" pitchFamily="18" charset="0"/>
          </a:endParaRPr>
        </a:p>
      </dgm:t>
    </dgm:pt>
    <dgm:pt modelId="{6B0E5363-7AB9-44D5-BCEF-75EBFBB2BFBF}" type="parTrans" cxnId="{D4BABEA4-3E43-401D-8F01-44E82DB9D174}">
      <dgm:prSet/>
      <dgm:spPr/>
      <dgm:t>
        <a:bodyPr/>
        <a:lstStyle/>
        <a:p>
          <a:endParaRPr lang="en-US" sz="2000"/>
        </a:p>
      </dgm:t>
    </dgm:pt>
    <dgm:pt modelId="{47AE20FB-C234-4AD5-ABE3-9CD5B022F2BD}" type="sibTrans" cxnId="{D4BABEA4-3E43-401D-8F01-44E82DB9D174}">
      <dgm:prSet/>
      <dgm:spPr/>
      <dgm:t>
        <a:bodyPr/>
        <a:lstStyle/>
        <a:p>
          <a:endParaRPr lang="en-US"/>
        </a:p>
      </dgm:t>
    </dgm:pt>
    <dgm:pt modelId="{8091CCCD-0444-4306-8AD9-BE9357827A59}">
      <dgm:prSet phldrT="[Text]" custT="1"/>
      <dgm:spPr/>
      <dgm:t>
        <a:bodyPr/>
        <a:lstStyle/>
        <a:p>
          <a:r>
            <a:rPr lang="en-US" sz="2000" dirty="0" smtClean="0">
              <a:latin typeface="Times New Roman" pitchFamily="18" charset="0"/>
              <a:cs typeface="Times New Roman" pitchFamily="18" charset="0"/>
            </a:rPr>
            <a:t>Tồn kho</a:t>
          </a:r>
          <a:endParaRPr lang="en-US" sz="2000" dirty="0">
            <a:latin typeface="Times New Roman" pitchFamily="18" charset="0"/>
            <a:cs typeface="Times New Roman" pitchFamily="18" charset="0"/>
          </a:endParaRPr>
        </a:p>
      </dgm:t>
    </dgm:pt>
    <dgm:pt modelId="{653C3B9B-9E58-4CB5-9E18-44C59C34503F}" type="parTrans" cxnId="{F6DEC359-4957-4030-B2FF-FAB444ED4EB9}">
      <dgm:prSet/>
      <dgm:spPr/>
      <dgm:t>
        <a:bodyPr/>
        <a:lstStyle/>
        <a:p>
          <a:endParaRPr lang="en-US" sz="2000"/>
        </a:p>
      </dgm:t>
    </dgm:pt>
    <dgm:pt modelId="{CDA882EB-761D-4A1E-B2E6-DBDED14E13B2}" type="sibTrans" cxnId="{F6DEC359-4957-4030-B2FF-FAB444ED4EB9}">
      <dgm:prSet/>
      <dgm:spPr/>
      <dgm:t>
        <a:bodyPr/>
        <a:lstStyle/>
        <a:p>
          <a:endParaRPr lang="en-US"/>
        </a:p>
      </dgm:t>
    </dgm:pt>
    <dgm:pt modelId="{407EBF31-C318-4352-8BB2-E7342BB2B0EA}">
      <dgm:prSet phldrT="[Text]" custT="1"/>
      <dgm:spPr/>
      <dgm:t>
        <a:bodyPr/>
        <a:lstStyle/>
        <a:p>
          <a:r>
            <a:rPr lang="en-US" sz="2000" dirty="0" smtClean="0">
              <a:latin typeface="Times New Roman" pitchFamily="18" charset="0"/>
              <a:cs typeface="Times New Roman" pitchFamily="18" charset="0"/>
            </a:rPr>
            <a:t>Báo cáo thống kê</a:t>
          </a:r>
          <a:endParaRPr lang="en-US" sz="2000" dirty="0">
            <a:latin typeface="Times New Roman" pitchFamily="18" charset="0"/>
            <a:cs typeface="Times New Roman" pitchFamily="18" charset="0"/>
          </a:endParaRPr>
        </a:p>
      </dgm:t>
    </dgm:pt>
    <dgm:pt modelId="{6B12E265-94BD-40C0-B0D0-FD9429715CE3}" type="parTrans" cxnId="{1FDB27F4-38D5-4EF2-81C6-33D0B7850118}">
      <dgm:prSet/>
      <dgm:spPr/>
      <dgm:t>
        <a:bodyPr/>
        <a:lstStyle/>
        <a:p>
          <a:endParaRPr lang="en-US" sz="2000"/>
        </a:p>
      </dgm:t>
    </dgm:pt>
    <dgm:pt modelId="{7C851BD0-4911-4EC3-8A8D-918EE40BA611}" type="sibTrans" cxnId="{1FDB27F4-38D5-4EF2-81C6-33D0B7850118}">
      <dgm:prSet/>
      <dgm:spPr/>
      <dgm:t>
        <a:bodyPr/>
        <a:lstStyle/>
        <a:p>
          <a:endParaRPr lang="en-US"/>
        </a:p>
      </dgm:t>
    </dgm:pt>
    <dgm:pt modelId="{5F6C72BA-FE0F-429D-826A-E208E7C4921B}">
      <dgm:prSet phldrT="[Text]" custT="1"/>
      <dgm:spPr/>
      <dgm:t>
        <a:bodyPr/>
        <a:lstStyle/>
        <a:p>
          <a:r>
            <a:rPr lang="en-US" sz="2000" dirty="0" smtClean="0">
              <a:latin typeface="Times New Roman" pitchFamily="18" charset="0"/>
              <a:cs typeface="Times New Roman" pitchFamily="18" charset="0"/>
            </a:rPr>
            <a:t>Cập nhật hệ thống </a:t>
          </a:r>
          <a:endParaRPr lang="en-US" sz="2000" dirty="0">
            <a:latin typeface="Times New Roman" pitchFamily="18" charset="0"/>
            <a:cs typeface="Times New Roman" pitchFamily="18" charset="0"/>
          </a:endParaRPr>
        </a:p>
      </dgm:t>
    </dgm:pt>
    <dgm:pt modelId="{00177BDA-304D-45A8-B843-80B969C8181B}" type="parTrans" cxnId="{8BE38194-E067-48D6-8BAD-42D82A0C0291}">
      <dgm:prSet/>
      <dgm:spPr/>
      <dgm:t>
        <a:bodyPr/>
        <a:lstStyle/>
        <a:p>
          <a:endParaRPr lang="en-US" sz="2000"/>
        </a:p>
      </dgm:t>
    </dgm:pt>
    <dgm:pt modelId="{C2D9D719-1175-44E8-AB5A-507F4DF4FCF4}" type="sibTrans" cxnId="{8BE38194-E067-48D6-8BAD-42D82A0C0291}">
      <dgm:prSet/>
      <dgm:spPr/>
      <dgm:t>
        <a:bodyPr/>
        <a:lstStyle/>
        <a:p>
          <a:endParaRPr lang="en-US"/>
        </a:p>
      </dgm:t>
    </dgm:pt>
    <dgm:pt modelId="{1ADF8A92-DB51-46D0-99DC-F50904A0AD03}" type="pres">
      <dgm:prSet presAssocID="{5821B1A2-C500-4049-975D-E33EC34B7817}" presName="hierChild1" presStyleCnt="0">
        <dgm:presLayoutVars>
          <dgm:orgChart val="1"/>
          <dgm:chPref val="1"/>
          <dgm:dir/>
          <dgm:animOne val="branch"/>
          <dgm:animLvl val="lvl"/>
          <dgm:resizeHandles/>
        </dgm:presLayoutVars>
      </dgm:prSet>
      <dgm:spPr/>
      <dgm:t>
        <a:bodyPr/>
        <a:lstStyle/>
        <a:p>
          <a:endParaRPr lang="en-US"/>
        </a:p>
      </dgm:t>
    </dgm:pt>
    <dgm:pt modelId="{D1BEC2FD-4D65-421C-8872-2F35140CCA33}" type="pres">
      <dgm:prSet presAssocID="{EB2106BA-BAD8-44C9-B565-35F5A2964FE5}" presName="hierRoot1" presStyleCnt="0">
        <dgm:presLayoutVars>
          <dgm:hierBranch val="init"/>
        </dgm:presLayoutVars>
      </dgm:prSet>
      <dgm:spPr/>
      <dgm:t>
        <a:bodyPr/>
        <a:lstStyle/>
        <a:p>
          <a:endParaRPr lang="en-US"/>
        </a:p>
      </dgm:t>
    </dgm:pt>
    <dgm:pt modelId="{255D87F2-F014-4E84-B1A0-110F7B88407B}" type="pres">
      <dgm:prSet presAssocID="{EB2106BA-BAD8-44C9-B565-35F5A2964FE5}" presName="rootComposite1" presStyleCnt="0"/>
      <dgm:spPr/>
      <dgm:t>
        <a:bodyPr/>
        <a:lstStyle/>
        <a:p>
          <a:endParaRPr lang="en-US"/>
        </a:p>
      </dgm:t>
    </dgm:pt>
    <dgm:pt modelId="{D05F4948-3238-442E-9AD4-FBE5684EC8EB}" type="pres">
      <dgm:prSet presAssocID="{EB2106BA-BAD8-44C9-B565-35F5A2964FE5}" presName="rootText1" presStyleLbl="node0" presStyleIdx="0" presStyleCnt="1" custScaleX="249082">
        <dgm:presLayoutVars>
          <dgm:chPref val="3"/>
        </dgm:presLayoutVars>
      </dgm:prSet>
      <dgm:spPr/>
      <dgm:t>
        <a:bodyPr/>
        <a:lstStyle/>
        <a:p>
          <a:endParaRPr lang="en-US"/>
        </a:p>
      </dgm:t>
    </dgm:pt>
    <dgm:pt modelId="{242D1164-BF28-4CEC-A602-D09F8243D829}" type="pres">
      <dgm:prSet presAssocID="{EB2106BA-BAD8-44C9-B565-35F5A2964FE5}" presName="rootConnector1" presStyleLbl="node1" presStyleIdx="0" presStyleCnt="0"/>
      <dgm:spPr/>
      <dgm:t>
        <a:bodyPr/>
        <a:lstStyle/>
        <a:p>
          <a:endParaRPr lang="en-US"/>
        </a:p>
      </dgm:t>
    </dgm:pt>
    <dgm:pt modelId="{AD7FF9FC-7FE3-4942-9E24-9027646D49D3}" type="pres">
      <dgm:prSet presAssocID="{EB2106BA-BAD8-44C9-B565-35F5A2964FE5}" presName="hierChild2" presStyleCnt="0"/>
      <dgm:spPr/>
      <dgm:t>
        <a:bodyPr/>
        <a:lstStyle/>
        <a:p>
          <a:endParaRPr lang="en-US"/>
        </a:p>
      </dgm:t>
    </dgm:pt>
    <dgm:pt modelId="{2F9754C2-3E13-4F29-84F1-BC4875055BB7}" type="pres">
      <dgm:prSet presAssocID="{13766A86-4A35-459B-B712-FA8B683A5B6B}" presName="Name37" presStyleLbl="parChTrans1D2" presStyleIdx="0" presStyleCnt="7"/>
      <dgm:spPr/>
      <dgm:t>
        <a:bodyPr/>
        <a:lstStyle/>
        <a:p>
          <a:endParaRPr lang="en-US"/>
        </a:p>
      </dgm:t>
    </dgm:pt>
    <dgm:pt modelId="{A2D90778-6582-4406-9810-A1C4E049FB09}" type="pres">
      <dgm:prSet presAssocID="{5C9277E3-50B3-45C7-863B-A46D7EB9F860}" presName="hierRoot2" presStyleCnt="0">
        <dgm:presLayoutVars>
          <dgm:hierBranch val="init"/>
        </dgm:presLayoutVars>
      </dgm:prSet>
      <dgm:spPr/>
      <dgm:t>
        <a:bodyPr/>
        <a:lstStyle/>
        <a:p>
          <a:endParaRPr lang="en-US"/>
        </a:p>
      </dgm:t>
    </dgm:pt>
    <dgm:pt modelId="{3723BBF7-DD9D-48D1-ACCE-2C2E3D671D6C}" type="pres">
      <dgm:prSet presAssocID="{5C9277E3-50B3-45C7-863B-A46D7EB9F860}" presName="rootComposite" presStyleCnt="0"/>
      <dgm:spPr/>
      <dgm:t>
        <a:bodyPr/>
        <a:lstStyle/>
        <a:p>
          <a:endParaRPr lang="en-US"/>
        </a:p>
      </dgm:t>
    </dgm:pt>
    <dgm:pt modelId="{9EF8E748-754A-4B8C-948B-7104A7A36B25}" type="pres">
      <dgm:prSet presAssocID="{5C9277E3-50B3-45C7-863B-A46D7EB9F860}" presName="rootText" presStyleLbl="node2" presStyleIdx="0" presStyleCnt="7">
        <dgm:presLayoutVars>
          <dgm:chPref val="3"/>
        </dgm:presLayoutVars>
      </dgm:prSet>
      <dgm:spPr/>
      <dgm:t>
        <a:bodyPr/>
        <a:lstStyle/>
        <a:p>
          <a:endParaRPr lang="en-US"/>
        </a:p>
      </dgm:t>
    </dgm:pt>
    <dgm:pt modelId="{04F4F75D-1F18-4AF4-BA8A-705EDCC518AD}" type="pres">
      <dgm:prSet presAssocID="{5C9277E3-50B3-45C7-863B-A46D7EB9F860}" presName="rootConnector" presStyleLbl="node2" presStyleIdx="0" presStyleCnt="7"/>
      <dgm:spPr/>
      <dgm:t>
        <a:bodyPr/>
        <a:lstStyle/>
        <a:p>
          <a:endParaRPr lang="en-US"/>
        </a:p>
      </dgm:t>
    </dgm:pt>
    <dgm:pt modelId="{AC4984CB-A333-4CE5-9D15-13420DBBBBC2}" type="pres">
      <dgm:prSet presAssocID="{5C9277E3-50B3-45C7-863B-A46D7EB9F860}" presName="hierChild4" presStyleCnt="0"/>
      <dgm:spPr/>
      <dgm:t>
        <a:bodyPr/>
        <a:lstStyle/>
        <a:p>
          <a:endParaRPr lang="en-US"/>
        </a:p>
      </dgm:t>
    </dgm:pt>
    <dgm:pt modelId="{47309B83-5B31-4DE1-8597-CE06D8CC16B9}" type="pres">
      <dgm:prSet presAssocID="{641CF6BC-472E-47BE-9BD5-2C67E909E093}" presName="Name37" presStyleLbl="parChTrans1D3" presStyleIdx="0" presStyleCnt="15"/>
      <dgm:spPr/>
      <dgm:t>
        <a:bodyPr/>
        <a:lstStyle/>
        <a:p>
          <a:endParaRPr lang="en-US"/>
        </a:p>
      </dgm:t>
    </dgm:pt>
    <dgm:pt modelId="{9828820E-4130-4AC3-AAC4-50715CC8B8EC}" type="pres">
      <dgm:prSet presAssocID="{AE0DB403-CF56-453A-A5D1-0804589A79D3}" presName="hierRoot2" presStyleCnt="0">
        <dgm:presLayoutVars>
          <dgm:hierBranch val="init"/>
        </dgm:presLayoutVars>
      </dgm:prSet>
      <dgm:spPr/>
      <dgm:t>
        <a:bodyPr/>
        <a:lstStyle/>
        <a:p>
          <a:endParaRPr lang="en-US"/>
        </a:p>
      </dgm:t>
    </dgm:pt>
    <dgm:pt modelId="{E97C95B4-E24C-4A9A-8038-BEA97C1DB497}" type="pres">
      <dgm:prSet presAssocID="{AE0DB403-CF56-453A-A5D1-0804589A79D3}" presName="rootComposite" presStyleCnt="0"/>
      <dgm:spPr/>
      <dgm:t>
        <a:bodyPr/>
        <a:lstStyle/>
        <a:p>
          <a:endParaRPr lang="en-US"/>
        </a:p>
      </dgm:t>
    </dgm:pt>
    <dgm:pt modelId="{E3378A0A-0B21-48B7-B86C-79B929D634CD}" type="pres">
      <dgm:prSet presAssocID="{AE0DB403-CF56-453A-A5D1-0804589A79D3}" presName="rootText" presStyleLbl="node3" presStyleIdx="0" presStyleCnt="15">
        <dgm:presLayoutVars>
          <dgm:chPref val="3"/>
        </dgm:presLayoutVars>
      </dgm:prSet>
      <dgm:spPr/>
      <dgm:t>
        <a:bodyPr/>
        <a:lstStyle/>
        <a:p>
          <a:endParaRPr lang="en-US"/>
        </a:p>
      </dgm:t>
    </dgm:pt>
    <dgm:pt modelId="{480EC653-F747-4A38-A7FD-F45C89940C36}" type="pres">
      <dgm:prSet presAssocID="{AE0DB403-CF56-453A-A5D1-0804589A79D3}" presName="rootConnector" presStyleLbl="node3" presStyleIdx="0" presStyleCnt="15"/>
      <dgm:spPr/>
      <dgm:t>
        <a:bodyPr/>
        <a:lstStyle/>
        <a:p>
          <a:endParaRPr lang="en-US"/>
        </a:p>
      </dgm:t>
    </dgm:pt>
    <dgm:pt modelId="{11E8CC5B-4947-4F91-A0E2-24FF018760D9}" type="pres">
      <dgm:prSet presAssocID="{AE0DB403-CF56-453A-A5D1-0804589A79D3}" presName="hierChild4" presStyleCnt="0"/>
      <dgm:spPr/>
      <dgm:t>
        <a:bodyPr/>
        <a:lstStyle/>
        <a:p>
          <a:endParaRPr lang="en-US"/>
        </a:p>
      </dgm:t>
    </dgm:pt>
    <dgm:pt modelId="{5F98DDA9-6E3D-4847-A48B-E15525348405}" type="pres">
      <dgm:prSet presAssocID="{AE0DB403-CF56-453A-A5D1-0804589A79D3}" presName="hierChild5" presStyleCnt="0"/>
      <dgm:spPr/>
      <dgm:t>
        <a:bodyPr/>
        <a:lstStyle/>
        <a:p>
          <a:endParaRPr lang="en-US"/>
        </a:p>
      </dgm:t>
    </dgm:pt>
    <dgm:pt modelId="{E7AE290A-812E-4A6C-A650-AC38315D7AC2}" type="pres">
      <dgm:prSet presAssocID="{3F5C965F-7F1F-41B8-8F43-F32538F7FB0C}" presName="Name37" presStyleLbl="parChTrans1D3" presStyleIdx="1" presStyleCnt="15"/>
      <dgm:spPr/>
      <dgm:t>
        <a:bodyPr/>
        <a:lstStyle/>
        <a:p>
          <a:endParaRPr lang="en-US"/>
        </a:p>
      </dgm:t>
    </dgm:pt>
    <dgm:pt modelId="{37F81F90-09E5-4F65-A7C2-9DF7E109E76C}" type="pres">
      <dgm:prSet presAssocID="{09911355-73AC-4891-A019-D2B9660EE943}" presName="hierRoot2" presStyleCnt="0">
        <dgm:presLayoutVars>
          <dgm:hierBranch val="init"/>
        </dgm:presLayoutVars>
      </dgm:prSet>
      <dgm:spPr/>
      <dgm:t>
        <a:bodyPr/>
        <a:lstStyle/>
        <a:p>
          <a:endParaRPr lang="en-US"/>
        </a:p>
      </dgm:t>
    </dgm:pt>
    <dgm:pt modelId="{D27863A4-2BD7-4224-AED6-D1C0B7D88132}" type="pres">
      <dgm:prSet presAssocID="{09911355-73AC-4891-A019-D2B9660EE943}" presName="rootComposite" presStyleCnt="0"/>
      <dgm:spPr/>
      <dgm:t>
        <a:bodyPr/>
        <a:lstStyle/>
        <a:p>
          <a:endParaRPr lang="en-US"/>
        </a:p>
      </dgm:t>
    </dgm:pt>
    <dgm:pt modelId="{76CA36E7-F811-4C6B-BA8D-9345DD0AEF31}" type="pres">
      <dgm:prSet presAssocID="{09911355-73AC-4891-A019-D2B9660EE943}" presName="rootText" presStyleLbl="node3" presStyleIdx="1" presStyleCnt="15">
        <dgm:presLayoutVars>
          <dgm:chPref val="3"/>
        </dgm:presLayoutVars>
      </dgm:prSet>
      <dgm:spPr/>
      <dgm:t>
        <a:bodyPr/>
        <a:lstStyle/>
        <a:p>
          <a:endParaRPr lang="en-US"/>
        </a:p>
      </dgm:t>
    </dgm:pt>
    <dgm:pt modelId="{28A1CD69-94C1-47A1-AACF-AB4CF49BE7C2}" type="pres">
      <dgm:prSet presAssocID="{09911355-73AC-4891-A019-D2B9660EE943}" presName="rootConnector" presStyleLbl="node3" presStyleIdx="1" presStyleCnt="15"/>
      <dgm:spPr/>
      <dgm:t>
        <a:bodyPr/>
        <a:lstStyle/>
        <a:p>
          <a:endParaRPr lang="en-US"/>
        </a:p>
      </dgm:t>
    </dgm:pt>
    <dgm:pt modelId="{4E4B3ACC-AD4E-4393-8463-7B570CAB52B3}" type="pres">
      <dgm:prSet presAssocID="{09911355-73AC-4891-A019-D2B9660EE943}" presName="hierChild4" presStyleCnt="0"/>
      <dgm:spPr/>
      <dgm:t>
        <a:bodyPr/>
        <a:lstStyle/>
        <a:p>
          <a:endParaRPr lang="en-US"/>
        </a:p>
      </dgm:t>
    </dgm:pt>
    <dgm:pt modelId="{CFC56F6F-A82F-4497-88CB-411DA8BD553E}" type="pres">
      <dgm:prSet presAssocID="{09911355-73AC-4891-A019-D2B9660EE943}" presName="hierChild5" presStyleCnt="0"/>
      <dgm:spPr/>
      <dgm:t>
        <a:bodyPr/>
        <a:lstStyle/>
        <a:p>
          <a:endParaRPr lang="en-US"/>
        </a:p>
      </dgm:t>
    </dgm:pt>
    <dgm:pt modelId="{49A18EAA-FD9E-4EC1-BB9D-3C954ED5834B}" type="pres">
      <dgm:prSet presAssocID="{5C9277E3-50B3-45C7-863B-A46D7EB9F860}" presName="hierChild5" presStyleCnt="0"/>
      <dgm:spPr/>
      <dgm:t>
        <a:bodyPr/>
        <a:lstStyle/>
        <a:p>
          <a:endParaRPr lang="en-US"/>
        </a:p>
      </dgm:t>
    </dgm:pt>
    <dgm:pt modelId="{6BAF8028-F28F-44BF-AA26-CE82CE3E3025}" type="pres">
      <dgm:prSet presAssocID="{C1FDEA17-2D26-47DD-818A-C943F1ADB7EF}" presName="Name37" presStyleLbl="parChTrans1D2" presStyleIdx="1" presStyleCnt="7"/>
      <dgm:spPr/>
      <dgm:t>
        <a:bodyPr/>
        <a:lstStyle/>
        <a:p>
          <a:endParaRPr lang="en-US"/>
        </a:p>
      </dgm:t>
    </dgm:pt>
    <dgm:pt modelId="{E71E2854-83A0-4889-8C0E-9B62EF4775DF}" type="pres">
      <dgm:prSet presAssocID="{B42641CC-FEAD-4744-A296-0F27B8D889EB}" presName="hierRoot2" presStyleCnt="0">
        <dgm:presLayoutVars>
          <dgm:hierBranch val="init"/>
        </dgm:presLayoutVars>
      </dgm:prSet>
      <dgm:spPr/>
      <dgm:t>
        <a:bodyPr/>
        <a:lstStyle/>
        <a:p>
          <a:endParaRPr lang="en-US"/>
        </a:p>
      </dgm:t>
    </dgm:pt>
    <dgm:pt modelId="{C50E4115-F400-4B5A-8586-3A87C0157478}" type="pres">
      <dgm:prSet presAssocID="{B42641CC-FEAD-4744-A296-0F27B8D889EB}" presName="rootComposite" presStyleCnt="0"/>
      <dgm:spPr/>
      <dgm:t>
        <a:bodyPr/>
        <a:lstStyle/>
        <a:p>
          <a:endParaRPr lang="en-US"/>
        </a:p>
      </dgm:t>
    </dgm:pt>
    <dgm:pt modelId="{7580413C-8C01-4E6F-A5E0-4B896A344196}" type="pres">
      <dgm:prSet presAssocID="{B42641CC-FEAD-4744-A296-0F27B8D889EB}" presName="rootText" presStyleLbl="node2" presStyleIdx="1" presStyleCnt="7">
        <dgm:presLayoutVars>
          <dgm:chPref val="3"/>
        </dgm:presLayoutVars>
      </dgm:prSet>
      <dgm:spPr/>
      <dgm:t>
        <a:bodyPr/>
        <a:lstStyle/>
        <a:p>
          <a:endParaRPr lang="en-US"/>
        </a:p>
      </dgm:t>
    </dgm:pt>
    <dgm:pt modelId="{4579C162-D2B2-474F-818A-CAF301801E25}" type="pres">
      <dgm:prSet presAssocID="{B42641CC-FEAD-4744-A296-0F27B8D889EB}" presName="rootConnector" presStyleLbl="node2" presStyleIdx="1" presStyleCnt="7"/>
      <dgm:spPr/>
      <dgm:t>
        <a:bodyPr/>
        <a:lstStyle/>
        <a:p>
          <a:endParaRPr lang="en-US"/>
        </a:p>
      </dgm:t>
    </dgm:pt>
    <dgm:pt modelId="{DDE331AE-12FB-4E0D-AEA7-3FC05091DFE3}" type="pres">
      <dgm:prSet presAssocID="{B42641CC-FEAD-4744-A296-0F27B8D889EB}" presName="hierChild4" presStyleCnt="0"/>
      <dgm:spPr/>
      <dgm:t>
        <a:bodyPr/>
        <a:lstStyle/>
        <a:p>
          <a:endParaRPr lang="en-US"/>
        </a:p>
      </dgm:t>
    </dgm:pt>
    <dgm:pt modelId="{EA32339D-9ED0-4A9E-B428-37B540255E34}" type="pres">
      <dgm:prSet presAssocID="{ECF4D1E5-263F-4049-BD55-44B10815DBB8}" presName="Name37" presStyleLbl="parChTrans1D3" presStyleIdx="2" presStyleCnt="15"/>
      <dgm:spPr/>
      <dgm:t>
        <a:bodyPr/>
        <a:lstStyle/>
        <a:p>
          <a:endParaRPr lang="en-US"/>
        </a:p>
      </dgm:t>
    </dgm:pt>
    <dgm:pt modelId="{41F104F1-E10B-41A5-BE36-6B0E14089F3B}" type="pres">
      <dgm:prSet presAssocID="{996977F0-7360-4D96-BF88-E1FA1CD70628}" presName="hierRoot2" presStyleCnt="0">
        <dgm:presLayoutVars>
          <dgm:hierBranch val="init"/>
        </dgm:presLayoutVars>
      </dgm:prSet>
      <dgm:spPr/>
      <dgm:t>
        <a:bodyPr/>
        <a:lstStyle/>
        <a:p>
          <a:endParaRPr lang="en-US"/>
        </a:p>
      </dgm:t>
    </dgm:pt>
    <dgm:pt modelId="{9F233E33-0549-4952-A075-E111780BEA7F}" type="pres">
      <dgm:prSet presAssocID="{996977F0-7360-4D96-BF88-E1FA1CD70628}" presName="rootComposite" presStyleCnt="0"/>
      <dgm:spPr/>
      <dgm:t>
        <a:bodyPr/>
        <a:lstStyle/>
        <a:p>
          <a:endParaRPr lang="en-US"/>
        </a:p>
      </dgm:t>
    </dgm:pt>
    <dgm:pt modelId="{5F97AED1-7324-4442-AFA6-5F49EBB45A5A}" type="pres">
      <dgm:prSet presAssocID="{996977F0-7360-4D96-BF88-E1FA1CD70628}" presName="rootText" presStyleLbl="node3" presStyleIdx="2" presStyleCnt="15">
        <dgm:presLayoutVars>
          <dgm:chPref val="3"/>
        </dgm:presLayoutVars>
      </dgm:prSet>
      <dgm:spPr/>
      <dgm:t>
        <a:bodyPr/>
        <a:lstStyle/>
        <a:p>
          <a:endParaRPr lang="en-US"/>
        </a:p>
      </dgm:t>
    </dgm:pt>
    <dgm:pt modelId="{AA37A12A-30BF-4145-B1AF-C414D26E4385}" type="pres">
      <dgm:prSet presAssocID="{996977F0-7360-4D96-BF88-E1FA1CD70628}" presName="rootConnector" presStyleLbl="node3" presStyleIdx="2" presStyleCnt="15"/>
      <dgm:spPr/>
      <dgm:t>
        <a:bodyPr/>
        <a:lstStyle/>
        <a:p>
          <a:endParaRPr lang="en-US"/>
        </a:p>
      </dgm:t>
    </dgm:pt>
    <dgm:pt modelId="{7FA82C5F-75DA-416D-B56E-38C47E0ADB40}" type="pres">
      <dgm:prSet presAssocID="{996977F0-7360-4D96-BF88-E1FA1CD70628}" presName="hierChild4" presStyleCnt="0"/>
      <dgm:spPr/>
      <dgm:t>
        <a:bodyPr/>
        <a:lstStyle/>
        <a:p>
          <a:endParaRPr lang="en-US"/>
        </a:p>
      </dgm:t>
    </dgm:pt>
    <dgm:pt modelId="{FED2846D-CC2F-46A8-BB9D-37E84B30FE83}" type="pres">
      <dgm:prSet presAssocID="{996977F0-7360-4D96-BF88-E1FA1CD70628}" presName="hierChild5" presStyleCnt="0"/>
      <dgm:spPr/>
      <dgm:t>
        <a:bodyPr/>
        <a:lstStyle/>
        <a:p>
          <a:endParaRPr lang="en-US"/>
        </a:p>
      </dgm:t>
    </dgm:pt>
    <dgm:pt modelId="{A9E30E5A-C4BD-4C4C-8C44-887975868DE7}" type="pres">
      <dgm:prSet presAssocID="{756D8A31-E29F-4CBE-B3E0-D25FF6C484F6}" presName="Name37" presStyleLbl="parChTrans1D3" presStyleIdx="3" presStyleCnt="15"/>
      <dgm:spPr/>
      <dgm:t>
        <a:bodyPr/>
        <a:lstStyle/>
        <a:p>
          <a:endParaRPr lang="en-US"/>
        </a:p>
      </dgm:t>
    </dgm:pt>
    <dgm:pt modelId="{02A01DD6-EE82-442E-BB32-93F7B0A2C72E}" type="pres">
      <dgm:prSet presAssocID="{06376027-32BD-45A0-B2B1-E83DB55BD5AE}" presName="hierRoot2" presStyleCnt="0">
        <dgm:presLayoutVars>
          <dgm:hierBranch val="init"/>
        </dgm:presLayoutVars>
      </dgm:prSet>
      <dgm:spPr/>
      <dgm:t>
        <a:bodyPr/>
        <a:lstStyle/>
        <a:p>
          <a:endParaRPr lang="en-US"/>
        </a:p>
      </dgm:t>
    </dgm:pt>
    <dgm:pt modelId="{060B63FB-5935-44A2-A7C8-C9D30A4A7534}" type="pres">
      <dgm:prSet presAssocID="{06376027-32BD-45A0-B2B1-E83DB55BD5AE}" presName="rootComposite" presStyleCnt="0"/>
      <dgm:spPr/>
      <dgm:t>
        <a:bodyPr/>
        <a:lstStyle/>
        <a:p>
          <a:endParaRPr lang="en-US"/>
        </a:p>
      </dgm:t>
    </dgm:pt>
    <dgm:pt modelId="{56A1BCA1-E2AE-423C-950C-892CCCC35D3C}" type="pres">
      <dgm:prSet presAssocID="{06376027-32BD-45A0-B2B1-E83DB55BD5AE}" presName="rootText" presStyleLbl="node3" presStyleIdx="3" presStyleCnt="15">
        <dgm:presLayoutVars>
          <dgm:chPref val="3"/>
        </dgm:presLayoutVars>
      </dgm:prSet>
      <dgm:spPr/>
      <dgm:t>
        <a:bodyPr/>
        <a:lstStyle/>
        <a:p>
          <a:endParaRPr lang="en-US"/>
        </a:p>
      </dgm:t>
    </dgm:pt>
    <dgm:pt modelId="{4FBB8183-B14F-4C2B-A1BD-7463A72E63B6}" type="pres">
      <dgm:prSet presAssocID="{06376027-32BD-45A0-B2B1-E83DB55BD5AE}" presName="rootConnector" presStyleLbl="node3" presStyleIdx="3" presStyleCnt="15"/>
      <dgm:spPr/>
      <dgm:t>
        <a:bodyPr/>
        <a:lstStyle/>
        <a:p>
          <a:endParaRPr lang="en-US"/>
        </a:p>
      </dgm:t>
    </dgm:pt>
    <dgm:pt modelId="{07DD6D62-6D8B-4F06-8D63-3BECC3FF0587}" type="pres">
      <dgm:prSet presAssocID="{06376027-32BD-45A0-B2B1-E83DB55BD5AE}" presName="hierChild4" presStyleCnt="0"/>
      <dgm:spPr/>
      <dgm:t>
        <a:bodyPr/>
        <a:lstStyle/>
        <a:p>
          <a:endParaRPr lang="en-US"/>
        </a:p>
      </dgm:t>
    </dgm:pt>
    <dgm:pt modelId="{B30E03E7-2C8B-4853-A4E9-3447BE9ADE3B}" type="pres">
      <dgm:prSet presAssocID="{06376027-32BD-45A0-B2B1-E83DB55BD5AE}" presName="hierChild5" presStyleCnt="0"/>
      <dgm:spPr/>
      <dgm:t>
        <a:bodyPr/>
        <a:lstStyle/>
        <a:p>
          <a:endParaRPr lang="en-US"/>
        </a:p>
      </dgm:t>
    </dgm:pt>
    <dgm:pt modelId="{0BC78A9D-F0FA-409E-9487-12E08C77FA5F}" type="pres">
      <dgm:prSet presAssocID="{507794CB-FBF2-456F-8E0A-5B211545DF30}" presName="Name37" presStyleLbl="parChTrans1D3" presStyleIdx="4" presStyleCnt="15"/>
      <dgm:spPr/>
      <dgm:t>
        <a:bodyPr/>
        <a:lstStyle/>
        <a:p>
          <a:endParaRPr lang="en-US"/>
        </a:p>
      </dgm:t>
    </dgm:pt>
    <dgm:pt modelId="{72D44E5A-B807-48C4-93DE-A25BFB315347}" type="pres">
      <dgm:prSet presAssocID="{7AF2D84E-1474-436F-B44E-AD054AE5362C}" presName="hierRoot2" presStyleCnt="0">
        <dgm:presLayoutVars>
          <dgm:hierBranch val="init"/>
        </dgm:presLayoutVars>
      </dgm:prSet>
      <dgm:spPr/>
      <dgm:t>
        <a:bodyPr/>
        <a:lstStyle/>
        <a:p>
          <a:endParaRPr lang="en-US"/>
        </a:p>
      </dgm:t>
    </dgm:pt>
    <dgm:pt modelId="{4ACC4224-E247-48A6-9A25-392DFEBDF745}" type="pres">
      <dgm:prSet presAssocID="{7AF2D84E-1474-436F-B44E-AD054AE5362C}" presName="rootComposite" presStyleCnt="0"/>
      <dgm:spPr/>
      <dgm:t>
        <a:bodyPr/>
        <a:lstStyle/>
        <a:p>
          <a:endParaRPr lang="en-US"/>
        </a:p>
      </dgm:t>
    </dgm:pt>
    <dgm:pt modelId="{52DEDE63-2D94-4D80-A613-525F18F345C0}" type="pres">
      <dgm:prSet presAssocID="{7AF2D84E-1474-436F-B44E-AD054AE5362C}" presName="rootText" presStyleLbl="node3" presStyleIdx="4" presStyleCnt="15">
        <dgm:presLayoutVars>
          <dgm:chPref val="3"/>
        </dgm:presLayoutVars>
      </dgm:prSet>
      <dgm:spPr/>
      <dgm:t>
        <a:bodyPr/>
        <a:lstStyle/>
        <a:p>
          <a:endParaRPr lang="en-US"/>
        </a:p>
      </dgm:t>
    </dgm:pt>
    <dgm:pt modelId="{EC161E57-F0BD-4430-8E07-0989FE694746}" type="pres">
      <dgm:prSet presAssocID="{7AF2D84E-1474-436F-B44E-AD054AE5362C}" presName="rootConnector" presStyleLbl="node3" presStyleIdx="4" presStyleCnt="15"/>
      <dgm:spPr/>
      <dgm:t>
        <a:bodyPr/>
        <a:lstStyle/>
        <a:p>
          <a:endParaRPr lang="en-US"/>
        </a:p>
      </dgm:t>
    </dgm:pt>
    <dgm:pt modelId="{2A008774-4FB8-4A98-A346-DDEACA707331}" type="pres">
      <dgm:prSet presAssocID="{7AF2D84E-1474-436F-B44E-AD054AE5362C}" presName="hierChild4" presStyleCnt="0"/>
      <dgm:spPr/>
      <dgm:t>
        <a:bodyPr/>
        <a:lstStyle/>
        <a:p>
          <a:endParaRPr lang="en-US"/>
        </a:p>
      </dgm:t>
    </dgm:pt>
    <dgm:pt modelId="{00951BFB-ED92-4C74-AC70-DDA0CC1B3567}" type="pres">
      <dgm:prSet presAssocID="{7AF2D84E-1474-436F-B44E-AD054AE5362C}" presName="hierChild5" presStyleCnt="0"/>
      <dgm:spPr/>
      <dgm:t>
        <a:bodyPr/>
        <a:lstStyle/>
        <a:p>
          <a:endParaRPr lang="en-US"/>
        </a:p>
      </dgm:t>
    </dgm:pt>
    <dgm:pt modelId="{24A964A1-1F83-4A20-941E-462A517C7C4B}" type="pres">
      <dgm:prSet presAssocID="{B42641CC-FEAD-4744-A296-0F27B8D889EB}" presName="hierChild5" presStyleCnt="0"/>
      <dgm:spPr/>
      <dgm:t>
        <a:bodyPr/>
        <a:lstStyle/>
        <a:p>
          <a:endParaRPr lang="en-US"/>
        </a:p>
      </dgm:t>
    </dgm:pt>
    <dgm:pt modelId="{9C210759-36CB-442B-A59F-2CF72357BF22}" type="pres">
      <dgm:prSet presAssocID="{50F31714-1719-42EB-917E-40B1ABB42AC2}" presName="Name37" presStyleLbl="parChTrans1D2" presStyleIdx="2" presStyleCnt="7"/>
      <dgm:spPr/>
      <dgm:t>
        <a:bodyPr/>
        <a:lstStyle/>
        <a:p>
          <a:endParaRPr lang="en-US"/>
        </a:p>
      </dgm:t>
    </dgm:pt>
    <dgm:pt modelId="{D0E391A3-2763-4DBB-A927-B979CBF5181D}" type="pres">
      <dgm:prSet presAssocID="{B057A57E-81D9-4743-977E-D0FA21694C64}" presName="hierRoot2" presStyleCnt="0">
        <dgm:presLayoutVars>
          <dgm:hierBranch val="init"/>
        </dgm:presLayoutVars>
      </dgm:prSet>
      <dgm:spPr/>
      <dgm:t>
        <a:bodyPr/>
        <a:lstStyle/>
        <a:p>
          <a:endParaRPr lang="en-US"/>
        </a:p>
      </dgm:t>
    </dgm:pt>
    <dgm:pt modelId="{CCD02565-97AB-4803-B112-882F1EA443D8}" type="pres">
      <dgm:prSet presAssocID="{B057A57E-81D9-4743-977E-D0FA21694C64}" presName="rootComposite" presStyleCnt="0"/>
      <dgm:spPr/>
      <dgm:t>
        <a:bodyPr/>
        <a:lstStyle/>
        <a:p>
          <a:endParaRPr lang="en-US"/>
        </a:p>
      </dgm:t>
    </dgm:pt>
    <dgm:pt modelId="{EF9A96B4-7425-4AC0-B4C3-3E2AC8255939}" type="pres">
      <dgm:prSet presAssocID="{B057A57E-81D9-4743-977E-D0FA21694C64}" presName="rootText" presStyleLbl="node2" presStyleIdx="2" presStyleCnt="7">
        <dgm:presLayoutVars>
          <dgm:chPref val="3"/>
        </dgm:presLayoutVars>
      </dgm:prSet>
      <dgm:spPr/>
      <dgm:t>
        <a:bodyPr/>
        <a:lstStyle/>
        <a:p>
          <a:endParaRPr lang="en-US"/>
        </a:p>
      </dgm:t>
    </dgm:pt>
    <dgm:pt modelId="{E478CB06-5F83-4EBA-B64B-D52079D116E6}" type="pres">
      <dgm:prSet presAssocID="{B057A57E-81D9-4743-977E-D0FA21694C64}" presName="rootConnector" presStyleLbl="node2" presStyleIdx="2" presStyleCnt="7"/>
      <dgm:spPr/>
      <dgm:t>
        <a:bodyPr/>
        <a:lstStyle/>
        <a:p>
          <a:endParaRPr lang="en-US"/>
        </a:p>
      </dgm:t>
    </dgm:pt>
    <dgm:pt modelId="{B35F3615-7257-4311-9255-377B7061C2AE}" type="pres">
      <dgm:prSet presAssocID="{B057A57E-81D9-4743-977E-D0FA21694C64}" presName="hierChild4" presStyleCnt="0"/>
      <dgm:spPr/>
      <dgm:t>
        <a:bodyPr/>
        <a:lstStyle/>
        <a:p>
          <a:endParaRPr lang="en-US"/>
        </a:p>
      </dgm:t>
    </dgm:pt>
    <dgm:pt modelId="{B6F344F4-825F-4658-BB13-96DFDE804131}" type="pres">
      <dgm:prSet presAssocID="{728FEB26-0392-48F2-A9AF-6C94B9BBB6B0}" presName="Name37" presStyleLbl="parChTrans1D3" presStyleIdx="5" presStyleCnt="15"/>
      <dgm:spPr/>
      <dgm:t>
        <a:bodyPr/>
        <a:lstStyle/>
        <a:p>
          <a:endParaRPr lang="en-US"/>
        </a:p>
      </dgm:t>
    </dgm:pt>
    <dgm:pt modelId="{6969B9D2-25CA-479D-B018-2E4A77222D8B}" type="pres">
      <dgm:prSet presAssocID="{196741AA-0613-4841-9128-3DF2F879AACB}" presName="hierRoot2" presStyleCnt="0">
        <dgm:presLayoutVars>
          <dgm:hierBranch val="init"/>
        </dgm:presLayoutVars>
      </dgm:prSet>
      <dgm:spPr/>
      <dgm:t>
        <a:bodyPr/>
        <a:lstStyle/>
        <a:p>
          <a:endParaRPr lang="en-US"/>
        </a:p>
      </dgm:t>
    </dgm:pt>
    <dgm:pt modelId="{63629B47-54B0-4081-8CCF-5DBA3D6FF6D2}" type="pres">
      <dgm:prSet presAssocID="{196741AA-0613-4841-9128-3DF2F879AACB}" presName="rootComposite" presStyleCnt="0"/>
      <dgm:spPr/>
      <dgm:t>
        <a:bodyPr/>
        <a:lstStyle/>
        <a:p>
          <a:endParaRPr lang="en-US"/>
        </a:p>
      </dgm:t>
    </dgm:pt>
    <dgm:pt modelId="{85FD3FA1-4D17-4576-9588-64285E430718}" type="pres">
      <dgm:prSet presAssocID="{196741AA-0613-4841-9128-3DF2F879AACB}" presName="rootText" presStyleLbl="node3" presStyleIdx="5" presStyleCnt="15">
        <dgm:presLayoutVars>
          <dgm:chPref val="3"/>
        </dgm:presLayoutVars>
      </dgm:prSet>
      <dgm:spPr/>
      <dgm:t>
        <a:bodyPr/>
        <a:lstStyle/>
        <a:p>
          <a:endParaRPr lang="en-US"/>
        </a:p>
      </dgm:t>
    </dgm:pt>
    <dgm:pt modelId="{D6A811A2-9DFB-41A7-9C6F-7786BF9CE57B}" type="pres">
      <dgm:prSet presAssocID="{196741AA-0613-4841-9128-3DF2F879AACB}" presName="rootConnector" presStyleLbl="node3" presStyleIdx="5" presStyleCnt="15"/>
      <dgm:spPr/>
      <dgm:t>
        <a:bodyPr/>
        <a:lstStyle/>
        <a:p>
          <a:endParaRPr lang="en-US"/>
        </a:p>
      </dgm:t>
    </dgm:pt>
    <dgm:pt modelId="{987E322A-9D5B-4CE0-B796-2D5519B76428}" type="pres">
      <dgm:prSet presAssocID="{196741AA-0613-4841-9128-3DF2F879AACB}" presName="hierChild4" presStyleCnt="0"/>
      <dgm:spPr/>
      <dgm:t>
        <a:bodyPr/>
        <a:lstStyle/>
        <a:p>
          <a:endParaRPr lang="en-US"/>
        </a:p>
      </dgm:t>
    </dgm:pt>
    <dgm:pt modelId="{49A7B77E-BD96-40D2-82D4-2D9A9FAABD36}" type="pres">
      <dgm:prSet presAssocID="{196741AA-0613-4841-9128-3DF2F879AACB}" presName="hierChild5" presStyleCnt="0"/>
      <dgm:spPr/>
      <dgm:t>
        <a:bodyPr/>
        <a:lstStyle/>
        <a:p>
          <a:endParaRPr lang="en-US"/>
        </a:p>
      </dgm:t>
    </dgm:pt>
    <dgm:pt modelId="{F0C7A433-FECE-4D0B-9843-1A27EBD110FB}" type="pres">
      <dgm:prSet presAssocID="{BD5EC1A6-916A-47FC-B8A7-F075B0D7D498}" presName="Name37" presStyleLbl="parChTrans1D3" presStyleIdx="6" presStyleCnt="15"/>
      <dgm:spPr/>
      <dgm:t>
        <a:bodyPr/>
        <a:lstStyle/>
        <a:p>
          <a:endParaRPr lang="en-US"/>
        </a:p>
      </dgm:t>
    </dgm:pt>
    <dgm:pt modelId="{14D39E75-4333-4D72-BDE2-C9EFB4751B5E}" type="pres">
      <dgm:prSet presAssocID="{A9A536B0-FB27-48FF-9594-A41ACD806025}" presName="hierRoot2" presStyleCnt="0">
        <dgm:presLayoutVars>
          <dgm:hierBranch val="init"/>
        </dgm:presLayoutVars>
      </dgm:prSet>
      <dgm:spPr/>
      <dgm:t>
        <a:bodyPr/>
        <a:lstStyle/>
        <a:p>
          <a:endParaRPr lang="en-US"/>
        </a:p>
      </dgm:t>
    </dgm:pt>
    <dgm:pt modelId="{B02D7BF5-CE37-409C-BF8D-2F87D6508EA5}" type="pres">
      <dgm:prSet presAssocID="{A9A536B0-FB27-48FF-9594-A41ACD806025}" presName="rootComposite" presStyleCnt="0"/>
      <dgm:spPr/>
      <dgm:t>
        <a:bodyPr/>
        <a:lstStyle/>
        <a:p>
          <a:endParaRPr lang="en-US"/>
        </a:p>
      </dgm:t>
    </dgm:pt>
    <dgm:pt modelId="{ACE299B1-9E93-4928-B1A9-07EEEA9331EA}" type="pres">
      <dgm:prSet presAssocID="{A9A536B0-FB27-48FF-9594-A41ACD806025}" presName="rootText" presStyleLbl="node3" presStyleIdx="6" presStyleCnt="15">
        <dgm:presLayoutVars>
          <dgm:chPref val="3"/>
        </dgm:presLayoutVars>
      </dgm:prSet>
      <dgm:spPr/>
      <dgm:t>
        <a:bodyPr/>
        <a:lstStyle/>
        <a:p>
          <a:endParaRPr lang="en-US"/>
        </a:p>
      </dgm:t>
    </dgm:pt>
    <dgm:pt modelId="{E3F4EE04-E1EF-4088-8281-059441045E4C}" type="pres">
      <dgm:prSet presAssocID="{A9A536B0-FB27-48FF-9594-A41ACD806025}" presName="rootConnector" presStyleLbl="node3" presStyleIdx="6" presStyleCnt="15"/>
      <dgm:spPr/>
      <dgm:t>
        <a:bodyPr/>
        <a:lstStyle/>
        <a:p>
          <a:endParaRPr lang="en-US"/>
        </a:p>
      </dgm:t>
    </dgm:pt>
    <dgm:pt modelId="{841CB801-E33B-46A0-9D10-C81AEAF4EF75}" type="pres">
      <dgm:prSet presAssocID="{A9A536B0-FB27-48FF-9594-A41ACD806025}" presName="hierChild4" presStyleCnt="0"/>
      <dgm:spPr/>
      <dgm:t>
        <a:bodyPr/>
        <a:lstStyle/>
        <a:p>
          <a:endParaRPr lang="en-US"/>
        </a:p>
      </dgm:t>
    </dgm:pt>
    <dgm:pt modelId="{A2C2B92A-06F4-422D-A280-7B9507DCAE3C}" type="pres">
      <dgm:prSet presAssocID="{A9A536B0-FB27-48FF-9594-A41ACD806025}" presName="hierChild5" presStyleCnt="0"/>
      <dgm:spPr/>
      <dgm:t>
        <a:bodyPr/>
        <a:lstStyle/>
        <a:p>
          <a:endParaRPr lang="en-US"/>
        </a:p>
      </dgm:t>
    </dgm:pt>
    <dgm:pt modelId="{296BA952-F36E-4B04-9B56-1CA8D2EA917B}" type="pres">
      <dgm:prSet presAssocID="{B057A57E-81D9-4743-977E-D0FA21694C64}" presName="hierChild5" presStyleCnt="0"/>
      <dgm:spPr/>
      <dgm:t>
        <a:bodyPr/>
        <a:lstStyle/>
        <a:p>
          <a:endParaRPr lang="en-US"/>
        </a:p>
      </dgm:t>
    </dgm:pt>
    <dgm:pt modelId="{6F5862E4-024B-4159-8F03-455F264F3DFE}" type="pres">
      <dgm:prSet presAssocID="{16B9CD6D-2D2D-4338-A055-779A5A24D9E6}" presName="Name37" presStyleLbl="parChTrans1D2" presStyleIdx="3" presStyleCnt="7"/>
      <dgm:spPr/>
      <dgm:t>
        <a:bodyPr/>
        <a:lstStyle/>
        <a:p>
          <a:endParaRPr lang="en-US"/>
        </a:p>
      </dgm:t>
    </dgm:pt>
    <dgm:pt modelId="{43320E69-44FF-40A8-855E-6ED18E438AFB}" type="pres">
      <dgm:prSet presAssocID="{8F9DDCEB-E64F-4721-BD9D-18DC468F0F23}" presName="hierRoot2" presStyleCnt="0">
        <dgm:presLayoutVars>
          <dgm:hierBranch val="init"/>
        </dgm:presLayoutVars>
      </dgm:prSet>
      <dgm:spPr/>
      <dgm:t>
        <a:bodyPr/>
        <a:lstStyle/>
        <a:p>
          <a:endParaRPr lang="en-US"/>
        </a:p>
      </dgm:t>
    </dgm:pt>
    <dgm:pt modelId="{3EA2E4CC-CF2A-494E-A95F-43916DCFA23A}" type="pres">
      <dgm:prSet presAssocID="{8F9DDCEB-E64F-4721-BD9D-18DC468F0F23}" presName="rootComposite" presStyleCnt="0"/>
      <dgm:spPr/>
      <dgm:t>
        <a:bodyPr/>
        <a:lstStyle/>
        <a:p>
          <a:endParaRPr lang="en-US"/>
        </a:p>
      </dgm:t>
    </dgm:pt>
    <dgm:pt modelId="{9DFF4EC9-F4A7-4A1A-BAFF-8AD15BD76124}" type="pres">
      <dgm:prSet presAssocID="{8F9DDCEB-E64F-4721-BD9D-18DC468F0F23}" presName="rootText" presStyleLbl="node2" presStyleIdx="3" presStyleCnt="7">
        <dgm:presLayoutVars>
          <dgm:chPref val="3"/>
        </dgm:presLayoutVars>
      </dgm:prSet>
      <dgm:spPr/>
      <dgm:t>
        <a:bodyPr/>
        <a:lstStyle/>
        <a:p>
          <a:endParaRPr lang="en-US"/>
        </a:p>
      </dgm:t>
    </dgm:pt>
    <dgm:pt modelId="{D65F5180-BA81-475E-A894-C465CE95CD46}" type="pres">
      <dgm:prSet presAssocID="{8F9DDCEB-E64F-4721-BD9D-18DC468F0F23}" presName="rootConnector" presStyleLbl="node2" presStyleIdx="3" presStyleCnt="7"/>
      <dgm:spPr/>
      <dgm:t>
        <a:bodyPr/>
        <a:lstStyle/>
        <a:p>
          <a:endParaRPr lang="en-US"/>
        </a:p>
      </dgm:t>
    </dgm:pt>
    <dgm:pt modelId="{76066C0A-0E49-4AC8-8931-6D8325ECF45C}" type="pres">
      <dgm:prSet presAssocID="{8F9DDCEB-E64F-4721-BD9D-18DC468F0F23}" presName="hierChild4" presStyleCnt="0"/>
      <dgm:spPr/>
      <dgm:t>
        <a:bodyPr/>
        <a:lstStyle/>
        <a:p>
          <a:endParaRPr lang="en-US"/>
        </a:p>
      </dgm:t>
    </dgm:pt>
    <dgm:pt modelId="{3CB35F61-27B8-414D-913D-2A79DCAC2331}" type="pres">
      <dgm:prSet presAssocID="{F0BC1843-2822-4459-8771-4CADEADF78F5}" presName="Name37" presStyleLbl="parChTrans1D3" presStyleIdx="7" presStyleCnt="15"/>
      <dgm:spPr/>
      <dgm:t>
        <a:bodyPr/>
        <a:lstStyle/>
        <a:p>
          <a:endParaRPr lang="en-US"/>
        </a:p>
      </dgm:t>
    </dgm:pt>
    <dgm:pt modelId="{CE0A7C78-E0CA-4D5B-BE6A-B3FFDADE76A2}" type="pres">
      <dgm:prSet presAssocID="{BC6EB4D7-B866-4835-8CC4-653F9600E23D}" presName="hierRoot2" presStyleCnt="0">
        <dgm:presLayoutVars>
          <dgm:hierBranch val="init"/>
        </dgm:presLayoutVars>
      </dgm:prSet>
      <dgm:spPr/>
      <dgm:t>
        <a:bodyPr/>
        <a:lstStyle/>
        <a:p>
          <a:endParaRPr lang="en-US"/>
        </a:p>
      </dgm:t>
    </dgm:pt>
    <dgm:pt modelId="{E80362DE-62A5-4220-9E4D-A58C01143E65}" type="pres">
      <dgm:prSet presAssocID="{BC6EB4D7-B866-4835-8CC4-653F9600E23D}" presName="rootComposite" presStyleCnt="0"/>
      <dgm:spPr/>
      <dgm:t>
        <a:bodyPr/>
        <a:lstStyle/>
        <a:p>
          <a:endParaRPr lang="en-US"/>
        </a:p>
      </dgm:t>
    </dgm:pt>
    <dgm:pt modelId="{710BF504-8F2C-41B0-96BC-75E544BF6011}" type="pres">
      <dgm:prSet presAssocID="{BC6EB4D7-B866-4835-8CC4-653F9600E23D}" presName="rootText" presStyleLbl="node3" presStyleIdx="7" presStyleCnt="15">
        <dgm:presLayoutVars>
          <dgm:chPref val="3"/>
        </dgm:presLayoutVars>
      </dgm:prSet>
      <dgm:spPr/>
      <dgm:t>
        <a:bodyPr/>
        <a:lstStyle/>
        <a:p>
          <a:endParaRPr lang="en-US"/>
        </a:p>
      </dgm:t>
    </dgm:pt>
    <dgm:pt modelId="{A0B90005-2DFF-4740-B23E-AEB101E97E21}" type="pres">
      <dgm:prSet presAssocID="{BC6EB4D7-B866-4835-8CC4-653F9600E23D}" presName="rootConnector" presStyleLbl="node3" presStyleIdx="7" presStyleCnt="15"/>
      <dgm:spPr/>
      <dgm:t>
        <a:bodyPr/>
        <a:lstStyle/>
        <a:p>
          <a:endParaRPr lang="en-US"/>
        </a:p>
      </dgm:t>
    </dgm:pt>
    <dgm:pt modelId="{6B2770C4-A153-4949-88ED-55157661AE79}" type="pres">
      <dgm:prSet presAssocID="{BC6EB4D7-B866-4835-8CC4-653F9600E23D}" presName="hierChild4" presStyleCnt="0"/>
      <dgm:spPr/>
      <dgm:t>
        <a:bodyPr/>
        <a:lstStyle/>
        <a:p>
          <a:endParaRPr lang="en-US"/>
        </a:p>
      </dgm:t>
    </dgm:pt>
    <dgm:pt modelId="{D0122F12-B80F-4D7E-80F8-445E347EB474}" type="pres">
      <dgm:prSet presAssocID="{BC6EB4D7-B866-4835-8CC4-653F9600E23D}" presName="hierChild5" presStyleCnt="0"/>
      <dgm:spPr/>
      <dgm:t>
        <a:bodyPr/>
        <a:lstStyle/>
        <a:p>
          <a:endParaRPr lang="en-US"/>
        </a:p>
      </dgm:t>
    </dgm:pt>
    <dgm:pt modelId="{354BAA58-4488-4563-8F92-4BBBF8BBE899}" type="pres">
      <dgm:prSet presAssocID="{1FBD64DC-E61C-429B-AC04-3D63664A7DB3}" presName="Name37" presStyleLbl="parChTrans1D3" presStyleIdx="8" presStyleCnt="15"/>
      <dgm:spPr/>
      <dgm:t>
        <a:bodyPr/>
        <a:lstStyle/>
        <a:p>
          <a:endParaRPr lang="en-US"/>
        </a:p>
      </dgm:t>
    </dgm:pt>
    <dgm:pt modelId="{4F5A45FF-5EBD-4CEB-9185-20A7A0810AD2}" type="pres">
      <dgm:prSet presAssocID="{500A7137-D132-4AB6-BEA2-763C4BDCCB2F}" presName="hierRoot2" presStyleCnt="0">
        <dgm:presLayoutVars>
          <dgm:hierBranch val="init"/>
        </dgm:presLayoutVars>
      </dgm:prSet>
      <dgm:spPr/>
      <dgm:t>
        <a:bodyPr/>
        <a:lstStyle/>
        <a:p>
          <a:endParaRPr lang="en-US"/>
        </a:p>
      </dgm:t>
    </dgm:pt>
    <dgm:pt modelId="{0EE34E92-CFD4-4029-94FB-4786C1DB40F9}" type="pres">
      <dgm:prSet presAssocID="{500A7137-D132-4AB6-BEA2-763C4BDCCB2F}" presName="rootComposite" presStyleCnt="0"/>
      <dgm:spPr/>
      <dgm:t>
        <a:bodyPr/>
        <a:lstStyle/>
        <a:p>
          <a:endParaRPr lang="en-US"/>
        </a:p>
      </dgm:t>
    </dgm:pt>
    <dgm:pt modelId="{F053DDE4-38E1-40B0-BD12-329602170532}" type="pres">
      <dgm:prSet presAssocID="{500A7137-D132-4AB6-BEA2-763C4BDCCB2F}" presName="rootText" presStyleLbl="node3" presStyleIdx="8" presStyleCnt="15" custScaleY="121522">
        <dgm:presLayoutVars>
          <dgm:chPref val="3"/>
        </dgm:presLayoutVars>
      </dgm:prSet>
      <dgm:spPr/>
      <dgm:t>
        <a:bodyPr/>
        <a:lstStyle/>
        <a:p>
          <a:endParaRPr lang="en-US"/>
        </a:p>
      </dgm:t>
    </dgm:pt>
    <dgm:pt modelId="{378379AB-5F7A-4EF4-8148-55B594336A6C}" type="pres">
      <dgm:prSet presAssocID="{500A7137-D132-4AB6-BEA2-763C4BDCCB2F}" presName="rootConnector" presStyleLbl="node3" presStyleIdx="8" presStyleCnt="15"/>
      <dgm:spPr/>
      <dgm:t>
        <a:bodyPr/>
        <a:lstStyle/>
        <a:p>
          <a:endParaRPr lang="en-US"/>
        </a:p>
      </dgm:t>
    </dgm:pt>
    <dgm:pt modelId="{8CFFBE8F-80DA-4028-BF0F-A9B1A8FD7A7A}" type="pres">
      <dgm:prSet presAssocID="{500A7137-D132-4AB6-BEA2-763C4BDCCB2F}" presName="hierChild4" presStyleCnt="0"/>
      <dgm:spPr/>
      <dgm:t>
        <a:bodyPr/>
        <a:lstStyle/>
        <a:p>
          <a:endParaRPr lang="en-US"/>
        </a:p>
      </dgm:t>
    </dgm:pt>
    <dgm:pt modelId="{CE3B453B-3260-4D4C-801F-DC6D7C25AF20}" type="pres">
      <dgm:prSet presAssocID="{500A7137-D132-4AB6-BEA2-763C4BDCCB2F}" presName="hierChild5" presStyleCnt="0"/>
      <dgm:spPr/>
      <dgm:t>
        <a:bodyPr/>
        <a:lstStyle/>
        <a:p>
          <a:endParaRPr lang="en-US"/>
        </a:p>
      </dgm:t>
    </dgm:pt>
    <dgm:pt modelId="{DB19F419-28AB-46A5-ABEA-46E596E4EA3B}" type="pres">
      <dgm:prSet presAssocID="{8F9DDCEB-E64F-4721-BD9D-18DC468F0F23}" presName="hierChild5" presStyleCnt="0"/>
      <dgm:spPr/>
      <dgm:t>
        <a:bodyPr/>
        <a:lstStyle/>
        <a:p>
          <a:endParaRPr lang="en-US"/>
        </a:p>
      </dgm:t>
    </dgm:pt>
    <dgm:pt modelId="{4239BEAD-91F4-44C8-AB68-72E7B53F716C}" type="pres">
      <dgm:prSet presAssocID="{6A119321-FEDD-4662-BF9D-D81C63726D53}" presName="Name37" presStyleLbl="parChTrans1D2" presStyleIdx="4" presStyleCnt="7"/>
      <dgm:spPr/>
      <dgm:t>
        <a:bodyPr/>
        <a:lstStyle/>
        <a:p>
          <a:endParaRPr lang="en-US"/>
        </a:p>
      </dgm:t>
    </dgm:pt>
    <dgm:pt modelId="{FD510FCC-5F1E-4593-8D6A-E63004CAF157}" type="pres">
      <dgm:prSet presAssocID="{34B0903B-9229-41AC-9C0D-1226A74435E8}" presName="hierRoot2" presStyleCnt="0">
        <dgm:presLayoutVars>
          <dgm:hierBranch val="init"/>
        </dgm:presLayoutVars>
      </dgm:prSet>
      <dgm:spPr/>
      <dgm:t>
        <a:bodyPr/>
        <a:lstStyle/>
        <a:p>
          <a:endParaRPr lang="en-US"/>
        </a:p>
      </dgm:t>
    </dgm:pt>
    <dgm:pt modelId="{D4418D5A-FFF3-44E7-B2A8-11B4F215B4C6}" type="pres">
      <dgm:prSet presAssocID="{34B0903B-9229-41AC-9C0D-1226A74435E8}" presName="rootComposite" presStyleCnt="0"/>
      <dgm:spPr/>
      <dgm:t>
        <a:bodyPr/>
        <a:lstStyle/>
        <a:p>
          <a:endParaRPr lang="en-US"/>
        </a:p>
      </dgm:t>
    </dgm:pt>
    <dgm:pt modelId="{CAEBFF29-CCAD-4C80-8C4F-CA0CA8DAEF6A}" type="pres">
      <dgm:prSet presAssocID="{34B0903B-9229-41AC-9C0D-1226A74435E8}" presName="rootText" presStyleLbl="node2" presStyleIdx="4" presStyleCnt="7">
        <dgm:presLayoutVars>
          <dgm:chPref val="3"/>
        </dgm:presLayoutVars>
      </dgm:prSet>
      <dgm:spPr/>
      <dgm:t>
        <a:bodyPr/>
        <a:lstStyle/>
        <a:p>
          <a:endParaRPr lang="en-US"/>
        </a:p>
      </dgm:t>
    </dgm:pt>
    <dgm:pt modelId="{2CDC7536-7F56-4542-97BB-F8D1A910C4FC}" type="pres">
      <dgm:prSet presAssocID="{34B0903B-9229-41AC-9C0D-1226A74435E8}" presName="rootConnector" presStyleLbl="node2" presStyleIdx="4" presStyleCnt="7"/>
      <dgm:spPr/>
      <dgm:t>
        <a:bodyPr/>
        <a:lstStyle/>
        <a:p>
          <a:endParaRPr lang="en-US"/>
        </a:p>
      </dgm:t>
    </dgm:pt>
    <dgm:pt modelId="{7E171EBD-B27A-4757-9A7B-C8F262B7A708}" type="pres">
      <dgm:prSet presAssocID="{34B0903B-9229-41AC-9C0D-1226A74435E8}" presName="hierChild4" presStyleCnt="0"/>
      <dgm:spPr/>
      <dgm:t>
        <a:bodyPr/>
        <a:lstStyle/>
        <a:p>
          <a:endParaRPr lang="en-US"/>
        </a:p>
      </dgm:t>
    </dgm:pt>
    <dgm:pt modelId="{04949E18-4425-48B4-AAA7-6ACF79533465}" type="pres">
      <dgm:prSet presAssocID="{5C0FE374-2C62-448E-AB8C-F01DA73E8FD5}" presName="Name37" presStyleLbl="parChTrans1D3" presStyleIdx="9" presStyleCnt="15"/>
      <dgm:spPr/>
      <dgm:t>
        <a:bodyPr/>
        <a:lstStyle/>
        <a:p>
          <a:endParaRPr lang="en-US"/>
        </a:p>
      </dgm:t>
    </dgm:pt>
    <dgm:pt modelId="{D9340070-92FB-499E-8543-82376ADA2154}" type="pres">
      <dgm:prSet presAssocID="{C336F889-3EFC-4AF0-9F20-73AD6158E9B3}" presName="hierRoot2" presStyleCnt="0">
        <dgm:presLayoutVars>
          <dgm:hierBranch val="init"/>
        </dgm:presLayoutVars>
      </dgm:prSet>
      <dgm:spPr/>
      <dgm:t>
        <a:bodyPr/>
        <a:lstStyle/>
        <a:p>
          <a:endParaRPr lang="en-US"/>
        </a:p>
      </dgm:t>
    </dgm:pt>
    <dgm:pt modelId="{02B2D9FC-DCD9-4395-9D82-26DC62CAAC5A}" type="pres">
      <dgm:prSet presAssocID="{C336F889-3EFC-4AF0-9F20-73AD6158E9B3}" presName="rootComposite" presStyleCnt="0"/>
      <dgm:spPr/>
      <dgm:t>
        <a:bodyPr/>
        <a:lstStyle/>
        <a:p>
          <a:endParaRPr lang="en-US"/>
        </a:p>
      </dgm:t>
    </dgm:pt>
    <dgm:pt modelId="{FA2A0503-2225-4691-9C0C-5F564938339A}" type="pres">
      <dgm:prSet presAssocID="{C336F889-3EFC-4AF0-9F20-73AD6158E9B3}" presName="rootText" presStyleLbl="node3" presStyleIdx="9" presStyleCnt="15">
        <dgm:presLayoutVars>
          <dgm:chPref val="3"/>
        </dgm:presLayoutVars>
      </dgm:prSet>
      <dgm:spPr/>
      <dgm:t>
        <a:bodyPr/>
        <a:lstStyle/>
        <a:p>
          <a:endParaRPr lang="en-US"/>
        </a:p>
      </dgm:t>
    </dgm:pt>
    <dgm:pt modelId="{794170A9-72BE-438F-BD75-B2E8671FC0CC}" type="pres">
      <dgm:prSet presAssocID="{C336F889-3EFC-4AF0-9F20-73AD6158E9B3}" presName="rootConnector" presStyleLbl="node3" presStyleIdx="9" presStyleCnt="15"/>
      <dgm:spPr/>
      <dgm:t>
        <a:bodyPr/>
        <a:lstStyle/>
        <a:p>
          <a:endParaRPr lang="en-US"/>
        </a:p>
      </dgm:t>
    </dgm:pt>
    <dgm:pt modelId="{88CAF72A-8F3A-4826-90E9-699C543F37AD}" type="pres">
      <dgm:prSet presAssocID="{C336F889-3EFC-4AF0-9F20-73AD6158E9B3}" presName="hierChild4" presStyleCnt="0"/>
      <dgm:spPr/>
      <dgm:t>
        <a:bodyPr/>
        <a:lstStyle/>
        <a:p>
          <a:endParaRPr lang="en-US"/>
        </a:p>
      </dgm:t>
    </dgm:pt>
    <dgm:pt modelId="{E4969ED1-D252-4DAE-B918-65FC59446E17}" type="pres">
      <dgm:prSet presAssocID="{C336F889-3EFC-4AF0-9F20-73AD6158E9B3}" presName="hierChild5" presStyleCnt="0"/>
      <dgm:spPr/>
      <dgm:t>
        <a:bodyPr/>
        <a:lstStyle/>
        <a:p>
          <a:endParaRPr lang="en-US"/>
        </a:p>
      </dgm:t>
    </dgm:pt>
    <dgm:pt modelId="{55522155-6B84-4311-B0E0-4A696F7390E6}" type="pres">
      <dgm:prSet presAssocID="{84B3B2E2-01EE-4296-A3C3-6784A008A130}" presName="Name37" presStyleLbl="parChTrans1D3" presStyleIdx="10" presStyleCnt="15"/>
      <dgm:spPr/>
      <dgm:t>
        <a:bodyPr/>
        <a:lstStyle/>
        <a:p>
          <a:endParaRPr lang="en-US"/>
        </a:p>
      </dgm:t>
    </dgm:pt>
    <dgm:pt modelId="{410403C5-4DE0-49CE-95AB-7B7E9265A990}" type="pres">
      <dgm:prSet presAssocID="{F87FFED8-ABC1-4295-B434-F85AF1F74C9E}" presName="hierRoot2" presStyleCnt="0">
        <dgm:presLayoutVars>
          <dgm:hierBranch val="init"/>
        </dgm:presLayoutVars>
      </dgm:prSet>
      <dgm:spPr/>
      <dgm:t>
        <a:bodyPr/>
        <a:lstStyle/>
        <a:p>
          <a:endParaRPr lang="en-US"/>
        </a:p>
      </dgm:t>
    </dgm:pt>
    <dgm:pt modelId="{0611A047-7899-4FF1-985C-54A666C767EB}" type="pres">
      <dgm:prSet presAssocID="{F87FFED8-ABC1-4295-B434-F85AF1F74C9E}" presName="rootComposite" presStyleCnt="0"/>
      <dgm:spPr/>
      <dgm:t>
        <a:bodyPr/>
        <a:lstStyle/>
        <a:p>
          <a:endParaRPr lang="en-US"/>
        </a:p>
      </dgm:t>
    </dgm:pt>
    <dgm:pt modelId="{C40683B8-BF05-411B-A9A7-BECF95B7BA9F}" type="pres">
      <dgm:prSet presAssocID="{F87FFED8-ABC1-4295-B434-F85AF1F74C9E}" presName="rootText" presStyleLbl="node3" presStyleIdx="10" presStyleCnt="15">
        <dgm:presLayoutVars>
          <dgm:chPref val="3"/>
        </dgm:presLayoutVars>
      </dgm:prSet>
      <dgm:spPr/>
      <dgm:t>
        <a:bodyPr/>
        <a:lstStyle/>
        <a:p>
          <a:endParaRPr lang="en-US"/>
        </a:p>
      </dgm:t>
    </dgm:pt>
    <dgm:pt modelId="{4AA7E5D8-7DCD-4434-9585-837E8B3BEC53}" type="pres">
      <dgm:prSet presAssocID="{F87FFED8-ABC1-4295-B434-F85AF1F74C9E}" presName="rootConnector" presStyleLbl="node3" presStyleIdx="10" presStyleCnt="15"/>
      <dgm:spPr/>
      <dgm:t>
        <a:bodyPr/>
        <a:lstStyle/>
        <a:p>
          <a:endParaRPr lang="en-US"/>
        </a:p>
      </dgm:t>
    </dgm:pt>
    <dgm:pt modelId="{05F32A25-A5C5-4A0D-A20D-04D67E9DE4FA}" type="pres">
      <dgm:prSet presAssocID="{F87FFED8-ABC1-4295-B434-F85AF1F74C9E}" presName="hierChild4" presStyleCnt="0"/>
      <dgm:spPr/>
      <dgm:t>
        <a:bodyPr/>
        <a:lstStyle/>
        <a:p>
          <a:endParaRPr lang="en-US"/>
        </a:p>
      </dgm:t>
    </dgm:pt>
    <dgm:pt modelId="{B45C77BF-296F-4559-915E-1B2176F689B9}" type="pres">
      <dgm:prSet presAssocID="{F87FFED8-ABC1-4295-B434-F85AF1F74C9E}" presName="hierChild5" presStyleCnt="0"/>
      <dgm:spPr/>
      <dgm:t>
        <a:bodyPr/>
        <a:lstStyle/>
        <a:p>
          <a:endParaRPr lang="en-US"/>
        </a:p>
      </dgm:t>
    </dgm:pt>
    <dgm:pt modelId="{0939F9AF-0347-4A62-8785-6F18DD7EAD01}" type="pres">
      <dgm:prSet presAssocID="{34B0903B-9229-41AC-9C0D-1226A74435E8}" presName="hierChild5" presStyleCnt="0"/>
      <dgm:spPr/>
      <dgm:t>
        <a:bodyPr/>
        <a:lstStyle/>
        <a:p>
          <a:endParaRPr lang="en-US"/>
        </a:p>
      </dgm:t>
    </dgm:pt>
    <dgm:pt modelId="{9082E934-80CE-40CD-A84F-174914920794}" type="pres">
      <dgm:prSet presAssocID="{7A7BB910-9063-40CE-BF0E-ADE85DC4ED22}" presName="Name37" presStyleLbl="parChTrans1D2" presStyleIdx="5" presStyleCnt="7"/>
      <dgm:spPr/>
      <dgm:t>
        <a:bodyPr/>
        <a:lstStyle/>
        <a:p>
          <a:endParaRPr lang="en-US"/>
        </a:p>
      </dgm:t>
    </dgm:pt>
    <dgm:pt modelId="{FD92A088-84D6-4BBE-9D2F-0F05F9DA078A}" type="pres">
      <dgm:prSet presAssocID="{3B8317E0-0D40-4795-BD0B-A70AF248726C}" presName="hierRoot2" presStyleCnt="0">
        <dgm:presLayoutVars>
          <dgm:hierBranch val="init"/>
        </dgm:presLayoutVars>
      </dgm:prSet>
      <dgm:spPr/>
      <dgm:t>
        <a:bodyPr/>
        <a:lstStyle/>
        <a:p>
          <a:endParaRPr lang="en-US"/>
        </a:p>
      </dgm:t>
    </dgm:pt>
    <dgm:pt modelId="{CE35E73C-1A9B-4721-9A83-415A9A5FF020}" type="pres">
      <dgm:prSet presAssocID="{3B8317E0-0D40-4795-BD0B-A70AF248726C}" presName="rootComposite" presStyleCnt="0"/>
      <dgm:spPr/>
      <dgm:t>
        <a:bodyPr/>
        <a:lstStyle/>
        <a:p>
          <a:endParaRPr lang="en-US"/>
        </a:p>
      </dgm:t>
    </dgm:pt>
    <dgm:pt modelId="{A4289BAB-7E53-459C-B6EF-537A41278934}" type="pres">
      <dgm:prSet presAssocID="{3B8317E0-0D40-4795-BD0B-A70AF248726C}" presName="rootText" presStyleLbl="node2" presStyleIdx="5" presStyleCnt="7">
        <dgm:presLayoutVars>
          <dgm:chPref val="3"/>
        </dgm:presLayoutVars>
      </dgm:prSet>
      <dgm:spPr/>
      <dgm:t>
        <a:bodyPr/>
        <a:lstStyle/>
        <a:p>
          <a:endParaRPr lang="en-US"/>
        </a:p>
      </dgm:t>
    </dgm:pt>
    <dgm:pt modelId="{FA80FCF0-27EB-4980-A25C-F1F644DC84C3}" type="pres">
      <dgm:prSet presAssocID="{3B8317E0-0D40-4795-BD0B-A70AF248726C}" presName="rootConnector" presStyleLbl="node2" presStyleIdx="5" presStyleCnt="7"/>
      <dgm:spPr/>
      <dgm:t>
        <a:bodyPr/>
        <a:lstStyle/>
        <a:p>
          <a:endParaRPr lang="en-US"/>
        </a:p>
      </dgm:t>
    </dgm:pt>
    <dgm:pt modelId="{47E70909-8D7E-4B26-837B-FFABB540FF77}" type="pres">
      <dgm:prSet presAssocID="{3B8317E0-0D40-4795-BD0B-A70AF248726C}" presName="hierChild4" presStyleCnt="0"/>
      <dgm:spPr/>
      <dgm:t>
        <a:bodyPr/>
        <a:lstStyle/>
        <a:p>
          <a:endParaRPr lang="en-US"/>
        </a:p>
      </dgm:t>
    </dgm:pt>
    <dgm:pt modelId="{E25F6A9C-B603-4392-906E-469F2932D7CD}" type="pres">
      <dgm:prSet presAssocID="{6B0E5363-7AB9-44D5-BCEF-75EBFBB2BFBF}" presName="Name37" presStyleLbl="parChTrans1D3" presStyleIdx="11" presStyleCnt="15"/>
      <dgm:spPr/>
      <dgm:t>
        <a:bodyPr/>
        <a:lstStyle/>
        <a:p>
          <a:endParaRPr lang="en-US"/>
        </a:p>
      </dgm:t>
    </dgm:pt>
    <dgm:pt modelId="{74EA3B38-2D2E-4A8D-9F55-583A102FC5BA}" type="pres">
      <dgm:prSet presAssocID="{DA08647A-17C0-42C5-896E-870020DF8231}" presName="hierRoot2" presStyleCnt="0">
        <dgm:presLayoutVars>
          <dgm:hierBranch val="init"/>
        </dgm:presLayoutVars>
      </dgm:prSet>
      <dgm:spPr/>
      <dgm:t>
        <a:bodyPr/>
        <a:lstStyle/>
        <a:p>
          <a:endParaRPr lang="en-US"/>
        </a:p>
      </dgm:t>
    </dgm:pt>
    <dgm:pt modelId="{01E181CD-F8B7-49B9-84A1-2E3A1992484D}" type="pres">
      <dgm:prSet presAssocID="{DA08647A-17C0-42C5-896E-870020DF8231}" presName="rootComposite" presStyleCnt="0"/>
      <dgm:spPr/>
      <dgm:t>
        <a:bodyPr/>
        <a:lstStyle/>
        <a:p>
          <a:endParaRPr lang="en-US"/>
        </a:p>
      </dgm:t>
    </dgm:pt>
    <dgm:pt modelId="{CE4F02AE-4DE0-40C2-BFA2-1E195BF18FC0}" type="pres">
      <dgm:prSet presAssocID="{DA08647A-17C0-42C5-896E-870020DF8231}" presName="rootText" presStyleLbl="node3" presStyleIdx="11" presStyleCnt="15">
        <dgm:presLayoutVars>
          <dgm:chPref val="3"/>
        </dgm:presLayoutVars>
      </dgm:prSet>
      <dgm:spPr/>
      <dgm:t>
        <a:bodyPr/>
        <a:lstStyle/>
        <a:p>
          <a:endParaRPr lang="en-US"/>
        </a:p>
      </dgm:t>
    </dgm:pt>
    <dgm:pt modelId="{7B3CCBC2-9406-4A7B-B3B9-5FF8E51ACACE}" type="pres">
      <dgm:prSet presAssocID="{DA08647A-17C0-42C5-896E-870020DF8231}" presName="rootConnector" presStyleLbl="node3" presStyleIdx="11" presStyleCnt="15"/>
      <dgm:spPr/>
      <dgm:t>
        <a:bodyPr/>
        <a:lstStyle/>
        <a:p>
          <a:endParaRPr lang="en-US"/>
        </a:p>
      </dgm:t>
    </dgm:pt>
    <dgm:pt modelId="{A72E3494-AC91-4BDD-8D8C-C68DCD5CB815}" type="pres">
      <dgm:prSet presAssocID="{DA08647A-17C0-42C5-896E-870020DF8231}" presName="hierChild4" presStyleCnt="0"/>
      <dgm:spPr/>
      <dgm:t>
        <a:bodyPr/>
        <a:lstStyle/>
        <a:p>
          <a:endParaRPr lang="en-US"/>
        </a:p>
      </dgm:t>
    </dgm:pt>
    <dgm:pt modelId="{766DCD62-54E7-4AFA-8846-901214435AE8}" type="pres">
      <dgm:prSet presAssocID="{DA08647A-17C0-42C5-896E-870020DF8231}" presName="hierChild5" presStyleCnt="0"/>
      <dgm:spPr/>
      <dgm:t>
        <a:bodyPr/>
        <a:lstStyle/>
        <a:p>
          <a:endParaRPr lang="en-US"/>
        </a:p>
      </dgm:t>
    </dgm:pt>
    <dgm:pt modelId="{494C7522-6762-4C99-9B0B-9F71AEC5EC56}" type="pres">
      <dgm:prSet presAssocID="{653C3B9B-9E58-4CB5-9E18-44C59C34503F}" presName="Name37" presStyleLbl="parChTrans1D3" presStyleIdx="12" presStyleCnt="15"/>
      <dgm:spPr/>
      <dgm:t>
        <a:bodyPr/>
        <a:lstStyle/>
        <a:p>
          <a:endParaRPr lang="en-US"/>
        </a:p>
      </dgm:t>
    </dgm:pt>
    <dgm:pt modelId="{A11AFB4B-2F85-48BF-A225-5C11C4442692}" type="pres">
      <dgm:prSet presAssocID="{8091CCCD-0444-4306-8AD9-BE9357827A59}" presName="hierRoot2" presStyleCnt="0">
        <dgm:presLayoutVars>
          <dgm:hierBranch val="init"/>
        </dgm:presLayoutVars>
      </dgm:prSet>
      <dgm:spPr/>
      <dgm:t>
        <a:bodyPr/>
        <a:lstStyle/>
        <a:p>
          <a:endParaRPr lang="en-US"/>
        </a:p>
      </dgm:t>
    </dgm:pt>
    <dgm:pt modelId="{89EC1EB2-D422-40E6-AB1C-B8946AF305CB}" type="pres">
      <dgm:prSet presAssocID="{8091CCCD-0444-4306-8AD9-BE9357827A59}" presName="rootComposite" presStyleCnt="0"/>
      <dgm:spPr/>
      <dgm:t>
        <a:bodyPr/>
        <a:lstStyle/>
        <a:p>
          <a:endParaRPr lang="en-US"/>
        </a:p>
      </dgm:t>
    </dgm:pt>
    <dgm:pt modelId="{22108F22-E97B-4E0B-9BB3-9D9D694AE194}" type="pres">
      <dgm:prSet presAssocID="{8091CCCD-0444-4306-8AD9-BE9357827A59}" presName="rootText" presStyleLbl="node3" presStyleIdx="12" presStyleCnt="15">
        <dgm:presLayoutVars>
          <dgm:chPref val="3"/>
        </dgm:presLayoutVars>
      </dgm:prSet>
      <dgm:spPr/>
      <dgm:t>
        <a:bodyPr/>
        <a:lstStyle/>
        <a:p>
          <a:endParaRPr lang="en-US"/>
        </a:p>
      </dgm:t>
    </dgm:pt>
    <dgm:pt modelId="{7223FAEA-C04E-4992-A4AC-2B81F458A3B0}" type="pres">
      <dgm:prSet presAssocID="{8091CCCD-0444-4306-8AD9-BE9357827A59}" presName="rootConnector" presStyleLbl="node3" presStyleIdx="12" presStyleCnt="15"/>
      <dgm:spPr/>
      <dgm:t>
        <a:bodyPr/>
        <a:lstStyle/>
        <a:p>
          <a:endParaRPr lang="en-US"/>
        </a:p>
      </dgm:t>
    </dgm:pt>
    <dgm:pt modelId="{D47D2B21-2EA3-4A59-901A-EF8F374DA782}" type="pres">
      <dgm:prSet presAssocID="{8091CCCD-0444-4306-8AD9-BE9357827A59}" presName="hierChild4" presStyleCnt="0"/>
      <dgm:spPr/>
      <dgm:t>
        <a:bodyPr/>
        <a:lstStyle/>
        <a:p>
          <a:endParaRPr lang="en-US"/>
        </a:p>
      </dgm:t>
    </dgm:pt>
    <dgm:pt modelId="{CBCDCD55-D539-4D83-BF03-DF71E573E813}" type="pres">
      <dgm:prSet presAssocID="{8091CCCD-0444-4306-8AD9-BE9357827A59}" presName="hierChild5" presStyleCnt="0"/>
      <dgm:spPr/>
      <dgm:t>
        <a:bodyPr/>
        <a:lstStyle/>
        <a:p>
          <a:endParaRPr lang="en-US"/>
        </a:p>
      </dgm:t>
    </dgm:pt>
    <dgm:pt modelId="{138E98E0-589B-4443-9335-26826FE6B11A}" type="pres">
      <dgm:prSet presAssocID="{6B12E265-94BD-40C0-B0D0-FD9429715CE3}" presName="Name37" presStyleLbl="parChTrans1D3" presStyleIdx="13" presStyleCnt="15"/>
      <dgm:spPr/>
      <dgm:t>
        <a:bodyPr/>
        <a:lstStyle/>
        <a:p>
          <a:endParaRPr lang="en-US"/>
        </a:p>
      </dgm:t>
    </dgm:pt>
    <dgm:pt modelId="{F7820937-66F2-44FC-AB4C-34697D7B004D}" type="pres">
      <dgm:prSet presAssocID="{407EBF31-C318-4352-8BB2-E7342BB2B0EA}" presName="hierRoot2" presStyleCnt="0">
        <dgm:presLayoutVars>
          <dgm:hierBranch val="init"/>
        </dgm:presLayoutVars>
      </dgm:prSet>
      <dgm:spPr/>
      <dgm:t>
        <a:bodyPr/>
        <a:lstStyle/>
        <a:p>
          <a:endParaRPr lang="en-US"/>
        </a:p>
      </dgm:t>
    </dgm:pt>
    <dgm:pt modelId="{E3BA8042-E143-437E-9EC2-B84537A6AAE2}" type="pres">
      <dgm:prSet presAssocID="{407EBF31-C318-4352-8BB2-E7342BB2B0EA}" presName="rootComposite" presStyleCnt="0"/>
      <dgm:spPr/>
      <dgm:t>
        <a:bodyPr/>
        <a:lstStyle/>
        <a:p>
          <a:endParaRPr lang="en-US"/>
        </a:p>
      </dgm:t>
    </dgm:pt>
    <dgm:pt modelId="{2DE824C1-03A9-4369-978F-375FE16F5BBE}" type="pres">
      <dgm:prSet presAssocID="{407EBF31-C318-4352-8BB2-E7342BB2B0EA}" presName="rootText" presStyleLbl="node3" presStyleIdx="13" presStyleCnt="15">
        <dgm:presLayoutVars>
          <dgm:chPref val="3"/>
        </dgm:presLayoutVars>
      </dgm:prSet>
      <dgm:spPr/>
      <dgm:t>
        <a:bodyPr/>
        <a:lstStyle/>
        <a:p>
          <a:endParaRPr lang="en-US"/>
        </a:p>
      </dgm:t>
    </dgm:pt>
    <dgm:pt modelId="{9E634591-F495-4CE8-A796-ACD6AA7826DF}" type="pres">
      <dgm:prSet presAssocID="{407EBF31-C318-4352-8BB2-E7342BB2B0EA}" presName="rootConnector" presStyleLbl="node3" presStyleIdx="13" presStyleCnt="15"/>
      <dgm:spPr/>
      <dgm:t>
        <a:bodyPr/>
        <a:lstStyle/>
        <a:p>
          <a:endParaRPr lang="en-US"/>
        </a:p>
      </dgm:t>
    </dgm:pt>
    <dgm:pt modelId="{C5C5992E-8BBA-49C4-8FC2-DFDA09D22B8C}" type="pres">
      <dgm:prSet presAssocID="{407EBF31-C318-4352-8BB2-E7342BB2B0EA}" presName="hierChild4" presStyleCnt="0"/>
      <dgm:spPr/>
      <dgm:t>
        <a:bodyPr/>
        <a:lstStyle/>
        <a:p>
          <a:endParaRPr lang="en-US"/>
        </a:p>
      </dgm:t>
    </dgm:pt>
    <dgm:pt modelId="{7DB350B7-FAB4-4884-AA1E-BEC3E71223FB}" type="pres">
      <dgm:prSet presAssocID="{407EBF31-C318-4352-8BB2-E7342BB2B0EA}" presName="hierChild5" presStyleCnt="0"/>
      <dgm:spPr/>
      <dgm:t>
        <a:bodyPr/>
        <a:lstStyle/>
        <a:p>
          <a:endParaRPr lang="en-US"/>
        </a:p>
      </dgm:t>
    </dgm:pt>
    <dgm:pt modelId="{E229E860-C697-4589-8A94-DAF439CC5E25}" type="pres">
      <dgm:prSet presAssocID="{3B8317E0-0D40-4795-BD0B-A70AF248726C}" presName="hierChild5" presStyleCnt="0"/>
      <dgm:spPr/>
      <dgm:t>
        <a:bodyPr/>
        <a:lstStyle/>
        <a:p>
          <a:endParaRPr lang="en-US"/>
        </a:p>
      </dgm:t>
    </dgm:pt>
    <dgm:pt modelId="{F46408AD-CE37-4160-9547-B0BAABFF6B5F}" type="pres">
      <dgm:prSet presAssocID="{1F67E66C-C3FA-4760-BC1A-9E1CCF9118AA}" presName="Name37" presStyleLbl="parChTrans1D2" presStyleIdx="6" presStyleCnt="7"/>
      <dgm:spPr/>
      <dgm:t>
        <a:bodyPr/>
        <a:lstStyle/>
        <a:p>
          <a:endParaRPr lang="en-US"/>
        </a:p>
      </dgm:t>
    </dgm:pt>
    <dgm:pt modelId="{93120ADA-CEDE-46F4-A473-DC92A4C6E7C8}" type="pres">
      <dgm:prSet presAssocID="{09784D8E-E113-4795-8423-033DA4945AC3}" presName="hierRoot2" presStyleCnt="0">
        <dgm:presLayoutVars>
          <dgm:hierBranch val="init"/>
        </dgm:presLayoutVars>
      </dgm:prSet>
      <dgm:spPr/>
      <dgm:t>
        <a:bodyPr/>
        <a:lstStyle/>
        <a:p>
          <a:endParaRPr lang="en-US"/>
        </a:p>
      </dgm:t>
    </dgm:pt>
    <dgm:pt modelId="{FAE5808B-E9C7-4362-8D75-86A5038D5EC5}" type="pres">
      <dgm:prSet presAssocID="{09784D8E-E113-4795-8423-033DA4945AC3}" presName="rootComposite" presStyleCnt="0"/>
      <dgm:spPr/>
      <dgm:t>
        <a:bodyPr/>
        <a:lstStyle/>
        <a:p>
          <a:endParaRPr lang="en-US"/>
        </a:p>
      </dgm:t>
    </dgm:pt>
    <dgm:pt modelId="{817AEABE-3070-4128-831D-1D5C89BCD7D7}" type="pres">
      <dgm:prSet presAssocID="{09784D8E-E113-4795-8423-033DA4945AC3}" presName="rootText" presStyleLbl="node2" presStyleIdx="6" presStyleCnt="7">
        <dgm:presLayoutVars>
          <dgm:chPref val="3"/>
        </dgm:presLayoutVars>
      </dgm:prSet>
      <dgm:spPr/>
      <dgm:t>
        <a:bodyPr/>
        <a:lstStyle/>
        <a:p>
          <a:endParaRPr lang="en-US"/>
        </a:p>
      </dgm:t>
    </dgm:pt>
    <dgm:pt modelId="{69706435-70F1-40CD-8370-598B9ED3F446}" type="pres">
      <dgm:prSet presAssocID="{09784D8E-E113-4795-8423-033DA4945AC3}" presName="rootConnector" presStyleLbl="node2" presStyleIdx="6" presStyleCnt="7"/>
      <dgm:spPr/>
      <dgm:t>
        <a:bodyPr/>
        <a:lstStyle/>
        <a:p>
          <a:endParaRPr lang="en-US"/>
        </a:p>
      </dgm:t>
    </dgm:pt>
    <dgm:pt modelId="{DAB618E5-F7BA-4149-90B2-83EEF13D3B34}" type="pres">
      <dgm:prSet presAssocID="{09784D8E-E113-4795-8423-033DA4945AC3}" presName="hierChild4" presStyleCnt="0"/>
      <dgm:spPr/>
      <dgm:t>
        <a:bodyPr/>
        <a:lstStyle/>
        <a:p>
          <a:endParaRPr lang="en-US"/>
        </a:p>
      </dgm:t>
    </dgm:pt>
    <dgm:pt modelId="{6AC57D18-CD80-42B1-BDF4-A73D1B457A66}" type="pres">
      <dgm:prSet presAssocID="{00177BDA-304D-45A8-B843-80B969C8181B}" presName="Name37" presStyleLbl="parChTrans1D3" presStyleIdx="14" presStyleCnt="15"/>
      <dgm:spPr/>
      <dgm:t>
        <a:bodyPr/>
        <a:lstStyle/>
        <a:p>
          <a:endParaRPr lang="en-US"/>
        </a:p>
      </dgm:t>
    </dgm:pt>
    <dgm:pt modelId="{F2DB882F-6EB3-4294-AB2D-030CF3B18E09}" type="pres">
      <dgm:prSet presAssocID="{5F6C72BA-FE0F-429D-826A-E208E7C4921B}" presName="hierRoot2" presStyleCnt="0">
        <dgm:presLayoutVars>
          <dgm:hierBranch val="init"/>
        </dgm:presLayoutVars>
      </dgm:prSet>
      <dgm:spPr/>
      <dgm:t>
        <a:bodyPr/>
        <a:lstStyle/>
        <a:p>
          <a:endParaRPr lang="en-US"/>
        </a:p>
      </dgm:t>
    </dgm:pt>
    <dgm:pt modelId="{5A6B64F0-AAF0-4A4E-9AD6-B0ACE7FF5C43}" type="pres">
      <dgm:prSet presAssocID="{5F6C72BA-FE0F-429D-826A-E208E7C4921B}" presName="rootComposite" presStyleCnt="0"/>
      <dgm:spPr/>
      <dgm:t>
        <a:bodyPr/>
        <a:lstStyle/>
        <a:p>
          <a:endParaRPr lang="en-US"/>
        </a:p>
      </dgm:t>
    </dgm:pt>
    <dgm:pt modelId="{D929BC77-360F-4A5C-BE2E-11C52E000DEB}" type="pres">
      <dgm:prSet presAssocID="{5F6C72BA-FE0F-429D-826A-E208E7C4921B}" presName="rootText" presStyleLbl="node3" presStyleIdx="14" presStyleCnt="15">
        <dgm:presLayoutVars>
          <dgm:chPref val="3"/>
        </dgm:presLayoutVars>
      </dgm:prSet>
      <dgm:spPr/>
      <dgm:t>
        <a:bodyPr/>
        <a:lstStyle/>
        <a:p>
          <a:endParaRPr lang="en-US"/>
        </a:p>
      </dgm:t>
    </dgm:pt>
    <dgm:pt modelId="{B41001E2-2074-4D5E-B874-3877A15C879A}" type="pres">
      <dgm:prSet presAssocID="{5F6C72BA-FE0F-429D-826A-E208E7C4921B}" presName="rootConnector" presStyleLbl="node3" presStyleIdx="14" presStyleCnt="15"/>
      <dgm:spPr/>
      <dgm:t>
        <a:bodyPr/>
        <a:lstStyle/>
        <a:p>
          <a:endParaRPr lang="en-US"/>
        </a:p>
      </dgm:t>
    </dgm:pt>
    <dgm:pt modelId="{47FED7FC-7D16-4F82-9C74-7E429CDB3FD5}" type="pres">
      <dgm:prSet presAssocID="{5F6C72BA-FE0F-429D-826A-E208E7C4921B}" presName="hierChild4" presStyleCnt="0"/>
      <dgm:spPr/>
      <dgm:t>
        <a:bodyPr/>
        <a:lstStyle/>
        <a:p>
          <a:endParaRPr lang="en-US"/>
        </a:p>
      </dgm:t>
    </dgm:pt>
    <dgm:pt modelId="{113A8BD1-4F9B-494C-A52C-BE606152CFC4}" type="pres">
      <dgm:prSet presAssocID="{5F6C72BA-FE0F-429D-826A-E208E7C4921B}" presName="hierChild5" presStyleCnt="0"/>
      <dgm:spPr/>
      <dgm:t>
        <a:bodyPr/>
        <a:lstStyle/>
        <a:p>
          <a:endParaRPr lang="en-US"/>
        </a:p>
      </dgm:t>
    </dgm:pt>
    <dgm:pt modelId="{3FC68CFE-6F9F-436C-8DED-C81814814B3C}" type="pres">
      <dgm:prSet presAssocID="{09784D8E-E113-4795-8423-033DA4945AC3}" presName="hierChild5" presStyleCnt="0"/>
      <dgm:spPr/>
      <dgm:t>
        <a:bodyPr/>
        <a:lstStyle/>
        <a:p>
          <a:endParaRPr lang="en-US"/>
        </a:p>
      </dgm:t>
    </dgm:pt>
    <dgm:pt modelId="{AFC5AC53-11CB-4B36-AD2D-F7CEDBF8877F}" type="pres">
      <dgm:prSet presAssocID="{EB2106BA-BAD8-44C9-B565-35F5A2964FE5}" presName="hierChild3" presStyleCnt="0"/>
      <dgm:spPr/>
      <dgm:t>
        <a:bodyPr/>
        <a:lstStyle/>
        <a:p>
          <a:endParaRPr lang="en-US"/>
        </a:p>
      </dgm:t>
    </dgm:pt>
  </dgm:ptLst>
  <dgm:cxnLst>
    <dgm:cxn modelId="{1F6D6DBD-5C92-4D4B-A5D3-5364078B370B}" type="presOf" srcId="{6A119321-FEDD-4662-BF9D-D81C63726D53}" destId="{4239BEAD-91F4-44C8-AB68-72E7B53F716C}" srcOrd="0" destOrd="0" presId="urn:microsoft.com/office/officeart/2005/8/layout/orgChart1"/>
    <dgm:cxn modelId="{6BDDED96-C9ED-4583-A678-A19AD23D6683}" type="presOf" srcId="{B42641CC-FEAD-4744-A296-0F27B8D889EB}" destId="{4579C162-D2B2-474F-818A-CAF301801E25}" srcOrd="1" destOrd="0" presId="urn:microsoft.com/office/officeart/2005/8/layout/orgChart1"/>
    <dgm:cxn modelId="{F6DEC359-4957-4030-B2FF-FAB444ED4EB9}" srcId="{3B8317E0-0D40-4795-BD0B-A70AF248726C}" destId="{8091CCCD-0444-4306-8AD9-BE9357827A59}" srcOrd="1" destOrd="0" parTransId="{653C3B9B-9E58-4CB5-9E18-44C59C34503F}" sibTransId="{CDA882EB-761D-4A1E-B2E6-DBDED14E13B2}"/>
    <dgm:cxn modelId="{33B4C697-5B48-463E-B926-E1298B307A71}" srcId="{8F9DDCEB-E64F-4721-BD9D-18DC468F0F23}" destId="{500A7137-D132-4AB6-BEA2-763C4BDCCB2F}" srcOrd="1" destOrd="0" parTransId="{1FBD64DC-E61C-429B-AC04-3D63664A7DB3}" sibTransId="{D238B4C6-B842-42E6-B17D-5B69965D77BA}"/>
    <dgm:cxn modelId="{2AC1FFB2-C756-497A-ACB2-2C31A044C81A}" srcId="{B057A57E-81D9-4743-977E-D0FA21694C64}" destId="{A9A536B0-FB27-48FF-9594-A41ACD806025}" srcOrd="1" destOrd="0" parTransId="{BD5EC1A6-916A-47FC-B8A7-F075B0D7D498}" sibTransId="{CB3FF09D-7040-4B60-86F8-005B9FA3B944}"/>
    <dgm:cxn modelId="{D4B5448B-E7B0-4FF1-85F6-CB924FFFBC7B}" type="presOf" srcId="{B057A57E-81D9-4743-977E-D0FA21694C64}" destId="{E478CB06-5F83-4EBA-B64B-D52079D116E6}" srcOrd="1" destOrd="0" presId="urn:microsoft.com/office/officeart/2005/8/layout/orgChart1"/>
    <dgm:cxn modelId="{FC7DAEFE-D1A1-4AB4-9772-BC431D79CF3F}" type="presOf" srcId="{5C9277E3-50B3-45C7-863B-A46D7EB9F860}" destId="{04F4F75D-1F18-4AF4-BA8A-705EDCC518AD}" srcOrd="1" destOrd="0" presId="urn:microsoft.com/office/officeart/2005/8/layout/orgChart1"/>
    <dgm:cxn modelId="{5F7939FF-F588-43C8-9916-E85543C4C6B5}" type="presOf" srcId="{C336F889-3EFC-4AF0-9F20-73AD6158E9B3}" destId="{FA2A0503-2225-4691-9C0C-5F564938339A}" srcOrd="0" destOrd="0" presId="urn:microsoft.com/office/officeart/2005/8/layout/orgChart1"/>
    <dgm:cxn modelId="{63B22277-404B-4100-93FC-B33101AEC35D}" srcId="{EB2106BA-BAD8-44C9-B565-35F5A2964FE5}" destId="{34B0903B-9229-41AC-9C0D-1226A74435E8}" srcOrd="4" destOrd="0" parTransId="{6A119321-FEDD-4662-BF9D-D81C63726D53}" sibTransId="{8458F91C-C043-4298-9B9F-56818DEDC9D0}"/>
    <dgm:cxn modelId="{1FEFE1A7-BD4B-4298-8DBA-A513C9C0167A}" type="presOf" srcId="{84B3B2E2-01EE-4296-A3C3-6784A008A130}" destId="{55522155-6B84-4311-B0E0-4A696F7390E6}" srcOrd="0" destOrd="0" presId="urn:microsoft.com/office/officeart/2005/8/layout/orgChart1"/>
    <dgm:cxn modelId="{68F30302-FA60-40D5-A2EA-84082A96049A}" type="presOf" srcId="{DA08647A-17C0-42C5-896E-870020DF8231}" destId="{7B3CCBC2-9406-4A7B-B3B9-5FF8E51ACACE}" srcOrd="1" destOrd="0" presId="urn:microsoft.com/office/officeart/2005/8/layout/orgChart1"/>
    <dgm:cxn modelId="{F3020EBF-490C-41B3-AEBB-4E1A2A2EC9C3}" type="presOf" srcId="{34B0903B-9229-41AC-9C0D-1226A74435E8}" destId="{2CDC7536-7F56-4542-97BB-F8D1A910C4FC}" srcOrd="1" destOrd="0" presId="urn:microsoft.com/office/officeart/2005/8/layout/orgChart1"/>
    <dgm:cxn modelId="{D4AC1CDA-36B5-4B5E-9AAA-656E849146E6}" type="presOf" srcId="{AE0DB403-CF56-453A-A5D1-0804589A79D3}" destId="{480EC653-F747-4A38-A7FD-F45C89940C36}" srcOrd="1" destOrd="0" presId="urn:microsoft.com/office/officeart/2005/8/layout/orgChart1"/>
    <dgm:cxn modelId="{5F898254-084F-4B1F-99C4-99906D216B4E}" type="presOf" srcId="{ECF4D1E5-263F-4049-BD55-44B10815DBB8}" destId="{EA32339D-9ED0-4A9E-B428-37B540255E34}" srcOrd="0" destOrd="0" presId="urn:microsoft.com/office/officeart/2005/8/layout/orgChart1"/>
    <dgm:cxn modelId="{C54E2BDC-3226-4DCA-B579-A657C84BE547}" type="presOf" srcId="{8F9DDCEB-E64F-4721-BD9D-18DC468F0F23}" destId="{9DFF4EC9-F4A7-4A1A-BAFF-8AD15BD76124}" srcOrd="0" destOrd="0" presId="urn:microsoft.com/office/officeart/2005/8/layout/orgChart1"/>
    <dgm:cxn modelId="{FCE0D6A2-8A73-447B-9FF1-86CC6D5CB114}" type="presOf" srcId="{09911355-73AC-4891-A019-D2B9660EE943}" destId="{76CA36E7-F811-4C6B-BA8D-9345DD0AEF31}" srcOrd="0" destOrd="0" presId="urn:microsoft.com/office/officeart/2005/8/layout/orgChart1"/>
    <dgm:cxn modelId="{B2F0A7EE-74DE-4D47-978C-F1513A55CB84}" type="presOf" srcId="{34B0903B-9229-41AC-9C0D-1226A74435E8}" destId="{CAEBFF29-CCAD-4C80-8C4F-CA0CA8DAEF6A}" srcOrd="0" destOrd="0" presId="urn:microsoft.com/office/officeart/2005/8/layout/orgChart1"/>
    <dgm:cxn modelId="{E7E949A2-4599-4B59-B39C-ED6651912EAF}" type="presOf" srcId="{996977F0-7360-4D96-BF88-E1FA1CD70628}" destId="{AA37A12A-30BF-4145-B1AF-C414D26E4385}" srcOrd="1" destOrd="0" presId="urn:microsoft.com/office/officeart/2005/8/layout/orgChart1"/>
    <dgm:cxn modelId="{1FDB27F4-38D5-4EF2-81C6-33D0B7850118}" srcId="{3B8317E0-0D40-4795-BD0B-A70AF248726C}" destId="{407EBF31-C318-4352-8BB2-E7342BB2B0EA}" srcOrd="2" destOrd="0" parTransId="{6B12E265-94BD-40C0-B0D0-FD9429715CE3}" sibTransId="{7C851BD0-4911-4EC3-8A8D-918EE40BA611}"/>
    <dgm:cxn modelId="{1600F32D-64E1-4ED0-AAF2-DC92AF40A917}" type="presOf" srcId="{A9A536B0-FB27-48FF-9594-A41ACD806025}" destId="{ACE299B1-9E93-4928-B1A9-07EEEA9331EA}" srcOrd="0" destOrd="0" presId="urn:microsoft.com/office/officeart/2005/8/layout/orgChart1"/>
    <dgm:cxn modelId="{9759DC6C-354D-4B6B-85DB-900F46E0F754}" type="presOf" srcId="{507794CB-FBF2-456F-8E0A-5B211545DF30}" destId="{0BC78A9D-F0FA-409E-9487-12E08C77FA5F}" srcOrd="0" destOrd="0" presId="urn:microsoft.com/office/officeart/2005/8/layout/orgChart1"/>
    <dgm:cxn modelId="{A4A80D3D-08E6-46AF-9958-B2533A53B11E}" type="presOf" srcId="{13766A86-4A35-459B-B712-FA8B683A5B6B}" destId="{2F9754C2-3E13-4F29-84F1-BC4875055BB7}" srcOrd="0" destOrd="0" presId="urn:microsoft.com/office/officeart/2005/8/layout/orgChart1"/>
    <dgm:cxn modelId="{7850944F-8044-43A3-81F6-A96A0495CC8A}" type="presOf" srcId="{1FBD64DC-E61C-429B-AC04-3D63664A7DB3}" destId="{354BAA58-4488-4563-8F92-4BBBF8BBE899}" srcOrd="0" destOrd="0" presId="urn:microsoft.com/office/officeart/2005/8/layout/orgChart1"/>
    <dgm:cxn modelId="{E660AB95-5640-48CC-AA34-63C7AD4E76B1}" type="presOf" srcId="{BC6EB4D7-B866-4835-8CC4-653F9600E23D}" destId="{A0B90005-2DFF-4740-B23E-AEB101E97E21}" srcOrd="1" destOrd="0" presId="urn:microsoft.com/office/officeart/2005/8/layout/orgChart1"/>
    <dgm:cxn modelId="{76B352B9-C8ED-4418-B990-83A2DDF4293C}" type="presOf" srcId="{6B0E5363-7AB9-44D5-BCEF-75EBFBB2BFBF}" destId="{E25F6A9C-B603-4392-906E-469F2932D7CD}" srcOrd="0" destOrd="0" presId="urn:microsoft.com/office/officeart/2005/8/layout/orgChart1"/>
    <dgm:cxn modelId="{8F9E172D-4399-480C-AB88-09AE0E59F620}" srcId="{B42641CC-FEAD-4744-A296-0F27B8D889EB}" destId="{7AF2D84E-1474-436F-B44E-AD054AE5362C}" srcOrd="2" destOrd="0" parTransId="{507794CB-FBF2-456F-8E0A-5B211545DF30}" sibTransId="{72403957-4C67-4D86-BA12-6C6A95FCAB08}"/>
    <dgm:cxn modelId="{1FE82326-E2EB-411C-A413-020AB31B78FC}" type="presOf" srcId="{B057A57E-81D9-4743-977E-D0FA21694C64}" destId="{EF9A96B4-7425-4AC0-B4C3-3E2AC8255939}" srcOrd="0" destOrd="0" presId="urn:microsoft.com/office/officeart/2005/8/layout/orgChart1"/>
    <dgm:cxn modelId="{6802A0A9-175D-4996-9BAE-580D4D74FB6A}" type="presOf" srcId="{F87FFED8-ABC1-4295-B434-F85AF1F74C9E}" destId="{C40683B8-BF05-411B-A9A7-BECF95B7BA9F}" srcOrd="0" destOrd="0" presId="urn:microsoft.com/office/officeart/2005/8/layout/orgChart1"/>
    <dgm:cxn modelId="{676176CA-4C00-4CDF-AE77-2901CEFD2476}" type="presOf" srcId="{5F6C72BA-FE0F-429D-826A-E208E7C4921B}" destId="{B41001E2-2074-4D5E-B874-3877A15C879A}" srcOrd="1" destOrd="0" presId="urn:microsoft.com/office/officeart/2005/8/layout/orgChart1"/>
    <dgm:cxn modelId="{A5040AC1-88F4-493C-9D7F-BCAA7F44AF90}" srcId="{EB2106BA-BAD8-44C9-B565-35F5A2964FE5}" destId="{8F9DDCEB-E64F-4721-BD9D-18DC468F0F23}" srcOrd="3" destOrd="0" parTransId="{16B9CD6D-2D2D-4338-A055-779A5A24D9E6}" sibTransId="{84C8AAB0-090E-44F4-875D-97455B901625}"/>
    <dgm:cxn modelId="{3599B721-0811-49D8-9822-5E707A1541AD}" srcId="{34B0903B-9229-41AC-9C0D-1226A74435E8}" destId="{C336F889-3EFC-4AF0-9F20-73AD6158E9B3}" srcOrd="0" destOrd="0" parTransId="{5C0FE374-2C62-448E-AB8C-F01DA73E8FD5}" sibTransId="{F0C3773B-CF93-4B8E-91F1-7B9A6B16CD3F}"/>
    <dgm:cxn modelId="{4E19FED0-09E8-4328-B135-F780F7A8E77F}" type="presOf" srcId="{5F6C72BA-FE0F-429D-826A-E208E7C4921B}" destId="{D929BC77-360F-4A5C-BE2E-11C52E000DEB}" srcOrd="0" destOrd="0" presId="urn:microsoft.com/office/officeart/2005/8/layout/orgChart1"/>
    <dgm:cxn modelId="{8DCC2FD3-2413-4612-9CB6-D53159DED54C}" srcId="{EB2106BA-BAD8-44C9-B565-35F5A2964FE5}" destId="{5C9277E3-50B3-45C7-863B-A46D7EB9F860}" srcOrd="0" destOrd="0" parTransId="{13766A86-4A35-459B-B712-FA8B683A5B6B}" sibTransId="{55B6276C-BE9A-4041-B515-4D67FDC8CBF5}"/>
    <dgm:cxn modelId="{D68FB44B-B9AD-48F5-86C1-5504AF348D5F}" type="presOf" srcId="{7A7BB910-9063-40CE-BF0E-ADE85DC4ED22}" destId="{9082E934-80CE-40CD-A84F-174914920794}" srcOrd="0" destOrd="0" presId="urn:microsoft.com/office/officeart/2005/8/layout/orgChart1"/>
    <dgm:cxn modelId="{086E12BC-23AC-49C7-AA95-75AC215A380D}" srcId="{5C9277E3-50B3-45C7-863B-A46D7EB9F860}" destId="{AE0DB403-CF56-453A-A5D1-0804589A79D3}" srcOrd="0" destOrd="0" parTransId="{641CF6BC-472E-47BE-9BD5-2C67E909E093}" sibTransId="{78D9FFE2-EE70-4900-B929-BDDB7B8E6369}"/>
    <dgm:cxn modelId="{92004566-1D6E-4A53-940F-BAF628870F37}" srcId="{34B0903B-9229-41AC-9C0D-1226A74435E8}" destId="{F87FFED8-ABC1-4295-B434-F85AF1F74C9E}" srcOrd="1" destOrd="0" parTransId="{84B3B2E2-01EE-4296-A3C3-6784A008A130}" sibTransId="{DAD9D50A-8C26-4FE2-A846-681E3271C063}"/>
    <dgm:cxn modelId="{657FBBE1-2062-4DF4-8B06-284D3CB1BAD5}" type="presOf" srcId="{7AF2D84E-1474-436F-B44E-AD054AE5362C}" destId="{52DEDE63-2D94-4D80-A613-525F18F345C0}" srcOrd="0" destOrd="0" presId="urn:microsoft.com/office/officeart/2005/8/layout/orgChart1"/>
    <dgm:cxn modelId="{50794E14-7E20-469C-9C85-83D4BCDA8624}" type="presOf" srcId="{500A7137-D132-4AB6-BEA2-763C4BDCCB2F}" destId="{378379AB-5F7A-4EF4-8148-55B594336A6C}" srcOrd="1" destOrd="0" presId="urn:microsoft.com/office/officeart/2005/8/layout/orgChart1"/>
    <dgm:cxn modelId="{D794B595-7DDE-4A14-BCF5-BBDB7EB7092B}" type="presOf" srcId="{AE0DB403-CF56-453A-A5D1-0804589A79D3}" destId="{E3378A0A-0B21-48B7-B86C-79B929D634CD}" srcOrd="0" destOrd="0" presId="urn:microsoft.com/office/officeart/2005/8/layout/orgChart1"/>
    <dgm:cxn modelId="{D1E11038-8F61-40EB-8467-170BBF9D6650}" type="presOf" srcId="{09784D8E-E113-4795-8423-033DA4945AC3}" destId="{69706435-70F1-40CD-8370-598B9ED3F446}" srcOrd="1" destOrd="0" presId="urn:microsoft.com/office/officeart/2005/8/layout/orgChart1"/>
    <dgm:cxn modelId="{C254DBCC-4544-4F1D-A0AA-45A616890845}" type="presOf" srcId="{C1FDEA17-2D26-47DD-818A-C943F1ADB7EF}" destId="{6BAF8028-F28F-44BF-AA26-CE82CE3E3025}" srcOrd="0" destOrd="0" presId="urn:microsoft.com/office/officeart/2005/8/layout/orgChart1"/>
    <dgm:cxn modelId="{44C7C8C9-7BD2-4BB0-A20F-0D27A2A7DE37}" type="presOf" srcId="{196741AA-0613-4841-9128-3DF2F879AACB}" destId="{D6A811A2-9DFB-41A7-9C6F-7786BF9CE57B}" srcOrd="1" destOrd="0" presId="urn:microsoft.com/office/officeart/2005/8/layout/orgChart1"/>
    <dgm:cxn modelId="{E8EF52D8-7AD7-4DB7-B166-2120A851EED0}" srcId="{EB2106BA-BAD8-44C9-B565-35F5A2964FE5}" destId="{09784D8E-E113-4795-8423-033DA4945AC3}" srcOrd="6" destOrd="0" parTransId="{1F67E66C-C3FA-4760-BC1A-9E1CCF9118AA}" sibTransId="{830B01C4-E69C-4692-982B-97CB0847A2B1}"/>
    <dgm:cxn modelId="{7D204155-12B5-49D0-88C6-1F8457E5788F}" type="presOf" srcId="{407EBF31-C318-4352-8BB2-E7342BB2B0EA}" destId="{9E634591-F495-4CE8-A796-ACD6AA7826DF}" srcOrd="1" destOrd="0" presId="urn:microsoft.com/office/officeart/2005/8/layout/orgChart1"/>
    <dgm:cxn modelId="{E7AEC814-1A05-4F92-B388-087D33F73C47}" type="presOf" srcId="{16B9CD6D-2D2D-4338-A055-779A5A24D9E6}" destId="{6F5862E4-024B-4159-8F03-455F264F3DFE}" srcOrd="0" destOrd="0" presId="urn:microsoft.com/office/officeart/2005/8/layout/orgChart1"/>
    <dgm:cxn modelId="{01B1BA9B-7474-441B-A1C5-E1A612BB3128}" type="presOf" srcId="{DA08647A-17C0-42C5-896E-870020DF8231}" destId="{CE4F02AE-4DE0-40C2-BFA2-1E195BF18FC0}" srcOrd="0" destOrd="0" presId="urn:microsoft.com/office/officeart/2005/8/layout/orgChart1"/>
    <dgm:cxn modelId="{AA02398A-35A6-4536-891F-7502F27E4216}" type="presOf" srcId="{3B8317E0-0D40-4795-BD0B-A70AF248726C}" destId="{FA80FCF0-27EB-4980-A25C-F1F644DC84C3}" srcOrd="1" destOrd="0" presId="urn:microsoft.com/office/officeart/2005/8/layout/orgChart1"/>
    <dgm:cxn modelId="{13B6034C-C057-412D-9285-C4C395458922}" type="presOf" srcId="{06376027-32BD-45A0-B2B1-E83DB55BD5AE}" destId="{4FBB8183-B14F-4C2B-A1BD-7463A72E63B6}" srcOrd="1" destOrd="0" presId="urn:microsoft.com/office/officeart/2005/8/layout/orgChart1"/>
    <dgm:cxn modelId="{43D79655-310A-4B53-B1A9-D0295E783B38}" type="presOf" srcId="{3B8317E0-0D40-4795-BD0B-A70AF248726C}" destId="{A4289BAB-7E53-459C-B6EF-537A41278934}" srcOrd="0" destOrd="0" presId="urn:microsoft.com/office/officeart/2005/8/layout/orgChart1"/>
    <dgm:cxn modelId="{EB5987A1-E4E3-4D95-9281-EE904CB4F570}" type="presOf" srcId="{50F31714-1719-42EB-917E-40B1ABB42AC2}" destId="{9C210759-36CB-442B-A59F-2CF72357BF22}" srcOrd="0" destOrd="0" presId="urn:microsoft.com/office/officeart/2005/8/layout/orgChart1"/>
    <dgm:cxn modelId="{0145A1AD-442B-494E-B59C-DBB1F2BC9B87}" srcId="{5821B1A2-C500-4049-975D-E33EC34B7817}" destId="{EB2106BA-BAD8-44C9-B565-35F5A2964FE5}" srcOrd="0" destOrd="0" parTransId="{FDD75FDE-48C6-4902-8ADE-5AB0B1F745FA}" sibTransId="{A3F96146-4AFE-4166-AF4F-9A5ACBA8413C}"/>
    <dgm:cxn modelId="{10FBB1A0-9EB3-432D-9426-6298A6DF4B96}" type="presOf" srcId="{407EBF31-C318-4352-8BB2-E7342BB2B0EA}" destId="{2DE824C1-03A9-4369-978F-375FE16F5BBE}" srcOrd="0" destOrd="0" presId="urn:microsoft.com/office/officeart/2005/8/layout/orgChart1"/>
    <dgm:cxn modelId="{D719C5AD-3490-47C0-9B8A-15B218F6F718}" type="presOf" srcId="{06376027-32BD-45A0-B2B1-E83DB55BD5AE}" destId="{56A1BCA1-E2AE-423C-950C-892CCCC35D3C}" srcOrd="0" destOrd="0" presId="urn:microsoft.com/office/officeart/2005/8/layout/orgChart1"/>
    <dgm:cxn modelId="{570C718A-F574-49A6-B8C6-14272D44EC2C}" type="presOf" srcId="{8F9DDCEB-E64F-4721-BD9D-18DC468F0F23}" destId="{D65F5180-BA81-475E-A894-C465CE95CD46}" srcOrd="1" destOrd="0" presId="urn:microsoft.com/office/officeart/2005/8/layout/orgChart1"/>
    <dgm:cxn modelId="{333BE80A-7C33-4A38-AE8B-35578F2BAB06}" type="presOf" srcId="{6B12E265-94BD-40C0-B0D0-FD9429715CE3}" destId="{138E98E0-589B-4443-9335-26826FE6B11A}" srcOrd="0" destOrd="0" presId="urn:microsoft.com/office/officeart/2005/8/layout/orgChart1"/>
    <dgm:cxn modelId="{33A4DF09-5924-43E7-9BE0-0B117524D9C9}" type="presOf" srcId="{196741AA-0613-4841-9128-3DF2F879AACB}" destId="{85FD3FA1-4D17-4576-9588-64285E430718}" srcOrd="0" destOrd="0" presId="urn:microsoft.com/office/officeart/2005/8/layout/orgChart1"/>
    <dgm:cxn modelId="{BC1F7779-9FB3-42A3-92EC-72EC8C7DC690}" type="presOf" srcId="{09911355-73AC-4891-A019-D2B9660EE943}" destId="{28A1CD69-94C1-47A1-AACF-AB4CF49BE7C2}" srcOrd="1" destOrd="0" presId="urn:microsoft.com/office/officeart/2005/8/layout/orgChart1"/>
    <dgm:cxn modelId="{8BE38194-E067-48D6-8BAD-42D82A0C0291}" srcId="{09784D8E-E113-4795-8423-033DA4945AC3}" destId="{5F6C72BA-FE0F-429D-826A-E208E7C4921B}" srcOrd="0" destOrd="0" parTransId="{00177BDA-304D-45A8-B843-80B969C8181B}" sibTransId="{C2D9D719-1175-44E8-AB5A-507F4DF4FCF4}"/>
    <dgm:cxn modelId="{62615B6E-1AB9-43CA-B117-8FA8151D4132}" type="presOf" srcId="{1F67E66C-C3FA-4760-BC1A-9E1CCF9118AA}" destId="{F46408AD-CE37-4160-9547-B0BAABFF6B5F}" srcOrd="0" destOrd="0" presId="urn:microsoft.com/office/officeart/2005/8/layout/orgChart1"/>
    <dgm:cxn modelId="{D41373D6-484D-4311-B2B9-292652DD5962}" type="presOf" srcId="{BD5EC1A6-916A-47FC-B8A7-F075B0D7D498}" destId="{F0C7A433-FECE-4D0B-9843-1A27EBD110FB}" srcOrd="0" destOrd="0" presId="urn:microsoft.com/office/officeart/2005/8/layout/orgChart1"/>
    <dgm:cxn modelId="{3DCE9608-1D9E-4828-8820-90EA93E6B0E1}" type="presOf" srcId="{A9A536B0-FB27-48FF-9594-A41ACD806025}" destId="{E3F4EE04-E1EF-4088-8281-059441045E4C}" srcOrd="1" destOrd="0" presId="urn:microsoft.com/office/officeart/2005/8/layout/orgChart1"/>
    <dgm:cxn modelId="{14F6C31E-C281-42A5-8A9D-75C7A35BDD35}" srcId="{5C9277E3-50B3-45C7-863B-A46D7EB9F860}" destId="{09911355-73AC-4891-A019-D2B9660EE943}" srcOrd="1" destOrd="0" parTransId="{3F5C965F-7F1F-41B8-8F43-F32538F7FB0C}" sibTransId="{4581C60E-C125-4C41-9DFC-3D6620582997}"/>
    <dgm:cxn modelId="{2D7A6E4E-41EE-4761-A1D8-716B5C0CF616}" type="presOf" srcId="{500A7137-D132-4AB6-BEA2-763C4BDCCB2F}" destId="{F053DDE4-38E1-40B0-BD12-329602170532}" srcOrd="0" destOrd="0" presId="urn:microsoft.com/office/officeart/2005/8/layout/orgChart1"/>
    <dgm:cxn modelId="{D4BABEA4-3E43-401D-8F01-44E82DB9D174}" srcId="{3B8317E0-0D40-4795-BD0B-A70AF248726C}" destId="{DA08647A-17C0-42C5-896E-870020DF8231}" srcOrd="0" destOrd="0" parTransId="{6B0E5363-7AB9-44D5-BCEF-75EBFBB2BFBF}" sibTransId="{47AE20FB-C234-4AD5-ABE3-9CD5B022F2BD}"/>
    <dgm:cxn modelId="{EE8B7B2E-DBED-4AF2-B84A-8AA407F694E5}" type="presOf" srcId="{653C3B9B-9E58-4CB5-9E18-44C59C34503F}" destId="{494C7522-6762-4C99-9B0B-9F71AEC5EC56}" srcOrd="0" destOrd="0" presId="urn:microsoft.com/office/officeart/2005/8/layout/orgChart1"/>
    <dgm:cxn modelId="{343B6B75-C5E8-49E4-8597-45D5EAF9AA34}" type="presOf" srcId="{F0BC1843-2822-4459-8771-4CADEADF78F5}" destId="{3CB35F61-27B8-414D-913D-2A79DCAC2331}" srcOrd="0" destOrd="0" presId="urn:microsoft.com/office/officeart/2005/8/layout/orgChart1"/>
    <dgm:cxn modelId="{52E5F599-5A1F-4FA0-97F5-2FF52D1D7BB8}" srcId="{8F9DDCEB-E64F-4721-BD9D-18DC468F0F23}" destId="{BC6EB4D7-B866-4835-8CC4-653F9600E23D}" srcOrd="0" destOrd="0" parTransId="{F0BC1843-2822-4459-8771-4CADEADF78F5}" sibTransId="{40402873-C8EF-4FEC-AF96-DA7D24C0105E}"/>
    <dgm:cxn modelId="{EF7F7AC7-3BB3-42B1-8A49-0DB0EBA481B9}" srcId="{EB2106BA-BAD8-44C9-B565-35F5A2964FE5}" destId="{3B8317E0-0D40-4795-BD0B-A70AF248726C}" srcOrd="5" destOrd="0" parTransId="{7A7BB910-9063-40CE-BF0E-ADE85DC4ED22}" sibTransId="{100C755B-2CB2-4A55-8D3C-21C4149C424E}"/>
    <dgm:cxn modelId="{1EFC847C-5FAB-4313-B836-E031262A4EED}" type="presOf" srcId="{F87FFED8-ABC1-4295-B434-F85AF1F74C9E}" destId="{4AA7E5D8-7DCD-4434-9585-837E8B3BEC53}" srcOrd="1" destOrd="0" presId="urn:microsoft.com/office/officeart/2005/8/layout/orgChart1"/>
    <dgm:cxn modelId="{B6C1D390-62E0-441B-9D0A-1FEBBEA9515A}" type="presOf" srcId="{09784D8E-E113-4795-8423-033DA4945AC3}" destId="{817AEABE-3070-4128-831D-1D5C89BCD7D7}" srcOrd="0" destOrd="0" presId="urn:microsoft.com/office/officeart/2005/8/layout/orgChart1"/>
    <dgm:cxn modelId="{3F658567-69BB-4367-ABF2-5E65F9826F38}" type="presOf" srcId="{641CF6BC-472E-47BE-9BD5-2C67E909E093}" destId="{47309B83-5B31-4DE1-8597-CE06D8CC16B9}" srcOrd="0" destOrd="0" presId="urn:microsoft.com/office/officeart/2005/8/layout/orgChart1"/>
    <dgm:cxn modelId="{6AD00F5C-A54A-4A29-8666-AD9DEA485362}" type="presOf" srcId="{00177BDA-304D-45A8-B843-80B969C8181B}" destId="{6AC57D18-CD80-42B1-BDF4-A73D1B457A66}" srcOrd="0" destOrd="0" presId="urn:microsoft.com/office/officeart/2005/8/layout/orgChart1"/>
    <dgm:cxn modelId="{737161B3-EACE-479D-8324-8A7F11870826}" type="presOf" srcId="{3F5C965F-7F1F-41B8-8F43-F32538F7FB0C}" destId="{E7AE290A-812E-4A6C-A650-AC38315D7AC2}" srcOrd="0" destOrd="0" presId="urn:microsoft.com/office/officeart/2005/8/layout/orgChart1"/>
    <dgm:cxn modelId="{5439FADF-CC56-443F-B14E-0A7313AFBEA4}" srcId="{B42641CC-FEAD-4744-A296-0F27B8D889EB}" destId="{996977F0-7360-4D96-BF88-E1FA1CD70628}" srcOrd="0" destOrd="0" parTransId="{ECF4D1E5-263F-4049-BD55-44B10815DBB8}" sibTransId="{4963409F-FD55-4E88-95A5-AF147290A11E}"/>
    <dgm:cxn modelId="{64C329ED-4556-4E89-992A-56A3C68D00AE}" type="presOf" srcId="{8091CCCD-0444-4306-8AD9-BE9357827A59}" destId="{7223FAEA-C04E-4992-A4AC-2B81F458A3B0}" srcOrd="1" destOrd="0" presId="urn:microsoft.com/office/officeart/2005/8/layout/orgChart1"/>
    <dgm:cxn modelId="{1CE06916-0D15-4BFB-A8B4-D673F57923C5}" type="presOf" srcId="{996977F0-7360-4D96-BF88-E1FA1CD70628}" destId="{5F97AED1-7324-4442-AFA6-5F49EBB45A5A}" srcOrd="0" destOrd="0" presId="urn:microsoft.com/office/officeart/2005/8/layout/orgChart1"/>
    <dgm:cxn modelId="{5513ADF9-3B86-4063-9C31-C28AA60448CA}" type="presOf" srcId="{728FEB26-0392-48F2-A9AF-6C94B9BBB6B0}" destId="{B6F344F4-825F-4658-BB13-96DFDE804131}" srcOrd="0" destOrd="0" presId="urn:microsoft.com/office/officeart/2005/8/layout/orgChart1"/>
    <dgm:cxn modelId="{4344A2F0-C244-4A66-9EFD-7937ECA7E2EA}" type="presOf" srcId="{B42641CC-FEAD-4744-A296-0F27B8D889EB}" destId="{7580413C-8C01-4E6F-A5E0-4B896A344196}" srcOrd="0" destOrd="0" presId="urn:microsoft.com/office/officeart/2005/8/layout/orgChart1"/>
    <dgm:cxn modelId="{A3BF7A80-D63D-4584-9835-4D3D8A9B54C5}" srcId="{EB2106BA-BAD8-44C9-B565-35F5A2964FE5}" destId="{B057A57E-81D9-4743-977E-D0FA21694C64}" srcOrd="2" destOrd="0" parTransId="{50F31714-1719-42EB-917E-40B1ABB42AC2}" sibTransId="{EA471746-E96A-44BE-8709-5A182C2E0B38}"/>
    <dgm:cxn modelId="{C51902AA-129C-412F-9EFB-A96236A9E9D0}" srcId="{B057A57E-81D9-4743-977E-D0FA21694C64}" destId="{196741AA-0613-4841-9128-3DF2F879AACB}" srcOrd="0" destOrd="0" parTransId="{728FEB26-0392-48F2-A9AF-6C94B9BBB6B0}" sibTransId="{29738BA7-CC2C-43CD-97C0-C8B25FA71B3E}"/>
    <dgm:cxn modelId="{A1FB32CE-2915-4813-B1B7-955BD5FED5D0}" type="presOf" srcId="{C336F889-3EFC-4AF0-9F20-73AD6158E9B3}" destId="{794170A9-72BE-438F-BD75-B2E8671FC0CC}" srcOrd="1" destOrd="0" presId="urn:microsoft.com/office/officeart/2005/8/layout/orgChart1"/>
    <dgm:cxn modelId="{2D706C11-5713-421D-B6FB-906A0B1C68BF}" type="presOf" srcId="{7AF2D84E-1474-436F-B44E-AD054AE5362C}" destId="{EC161E57-F0BD-4430-8E07-0989FE694746}" srcOrd="1" destOrd="0" presId="urn:microsoft.com/office/officeart/2005/8/layout/orgChart1"/>
    <dgm:cxn modelId="{680CAE04-3EF9-4148-8D11-AEA39A8CDA48}" type="presOf" srcId="{EB2106BA-BAD8-44C9-B565-35F5A2964FE5}" destId="{242D1164-BF28-4CEC-A602-D09F8243D829}" srcOrd="1" destOrd="0" presId="urn:microsoft.com/office/officeart/2005/8/layout/orgChart1"/>
    <dgm:cxn modelId="{9B78234C-B7C3-48E0-9467-4C02BC1F5218}" type="presOf" srcId="{5C0FE374-2C62-448E-AB8C-F01DA73E8FD5}" destId="{04949E18-4425-48B4-AAA7-6ACF79533465}" srcOrd="0" destOrd="0" presId="urn:microsoft.com/office/officeart/2005/8/layout/orgChart1"/>
    <dgm:cxn modelId="{32B96B30-A8C2-404E-9789-F9C1614B16B6}" type="presOf" srcId="{EB2106BA-BAD8-44C9-B565-35F5A2964FE5}" destId="{D05F4948-3238-442E-9AD4-FBE5684EC8EB}" srcOrd="0" destOrd="0" presId="urn:microsoft.com/office/officeart/2005/8/layout/orgChart1"/>
    <dgm:cxn modelId="{A4A874BB-B819-42F4-AE1E-7AA0E07DE4BE}" type="presOf" srcId="{BC6EB4D7-B866-4835-8CC4-653F9600E23D}" destId="{710BF504-8F2C-41B0-96BC-75E544BF6011}" srcOrd="0" destOrd="0" presId="urn:microsoft.com/office/officeart/2005/8/layout/orgChart1"/>
    <dgm:cxn modelId="{F5D6FE42-28BC-4FD1-BF11-DD062405B895}" type="presOf" srcId="{5C9277E3-50B3-45C7-863B-A46D7EB9F860}" destId="{9EF8E748-754A-4B8C-948B-7104A7A36B25}" srcOrd="0" destOrd="0" presId="urn:microsoft.com/office/officeart/2005/8/layout/orgChart1"/>
    <dgm:cxn modelId="{23CCFC67-CB7C-4F3A-8F09-70B9C1968CA0}" type="presOf" srcId="{8091CCCD-0444-4306-8AD9-BE9357827A59}" destId="{22108F22-E97B-4E0B-9BB3-9D9D694AE194}" srcOrd="0" destOrd="0" presId="urn:microsoft.com/office/officeart/2005/8/layout/orgChart1"/>
    <dgm:cxn modelId="{E009733D-09CD-440C-8FB2-7A5912599B39}" srcId="{EB2106BA-BAD8-44C9-B565-35F5A2964FE5}" destId="{B42641CC-FEAD-4744-A296-0F27B8D889EB}" srcOrd="1" destOrd="0" parTransId="{C1FDEA17-2D26-47DD-818A-C943F1ADB7EF}" sibTransId="{F5F6EDCB-26DE-4C3A-B523-6FA7599A9CB7}"/>
    <dgm:cxn modelId="{4D728EE1-AC70-46CD-9A25-D763FBC73C77}" type="presOf" srcId="{5821B1A2-C500-4049-975D-E33EC34B7817}" destId="{1ADF8A92-DB51-46D0-99DC-F50904A0AD03}" srcOrd="0" destOrd="0" presId="urn:microsoft.com/office/officeart/2005/8/layout/orgChart1"/>
    <dgm:cxn modelId="{2C2CA5CA-2E22-4310-BC66-FE4E1AAC0DCF}" srcId="{B42641CC-FEAD-4744-A296-0F27B8D889EB}" destId="{06376027-32BD-45A0-B2B1-E83DB55BD5AE}" srcOrd="1" destOrd="0" parTransId="{756D8A31-E29F-4CBE-B3E0-D25FF6C484F6}" sibTransId="{4E395904-0D07-439C-933F-59D2EB8AB011}"/>
    <dgm:cxn modelId="{E112E79B-277C-4A08-8125-5301D858EEA1}" type="presOf" srcId="{756D8A31-E29F-4CBE-B3E0-D25FF6C484F6}" destId="{A9E30E5A-C4BD-4C4C-8C44-887975868DE7}" srcOrd="0" destOrd="0" presId="urn:microsoft.com/office/officeart/2005/8/layout/orgChart1"/>
    <dgm:cxn modelId="{365C19B3-132F-40B0-9927-8CA8B6323342}" type="presParOf" srcId="{1ADF8A92-DB51-46D0-99DC-F50904A0AD03}" destId="{D1BEC2FD-4D65-421C-8872-2F35140CCA33}" srcOrd="0" destOrd="0" presId="urn:microsoft.com/office/officeart/2005/8/layout/orgChart1"/>
    <dgm:cxn modelId="{C65DB3A8-73F2-4E7B-A03D-C80A0CE00615}" type="presParOf" srcId="{D1BEC2FD-4D65-421C-8872-2F35140CCA33}" destId="{255D87F2-F014-4E84-B1A0-110F7B88407B}" srcOrd="0" destOrd="0" presId="urn:microsoft.com/office/officeart/2005/8/layout/orgChart1"/>
    <dgm:cxn modelId="{229330BC-C5CB-44EA-8B6C-BDB11B53E1E6}" type="presParOf" srcId="{255D87F2-F014-4E84-B1A0-110F7B88407B}" destId="{D05F4948-3238-442E-9AD4-FBE5684EC8EB}" srcOrd="0" destOrd="0" presId="urn:microsoft.com/office/officeart/2005/8/layout/orgChart1"/>
    <dgm:cxn modelId="{AE0D7681-0C7C-4C5F-B2F9-008C7E1041AE}" type="presParOf" srcId="{255D87F2-F014-4E84-B1A0-110F7B88407B}" destId="{242D1164-BF28-4CEC-A602-D09F8243D829}" srcOrd="1" destOrd="0" presId="urn:microsoft.com/office/officeart/2005/8/layout/orgChart1"/>
    <dgm:cxn modelId="{63574B2D-38BF-4A09-BFB5-574661C48F36}" type="presParOf" srcId="{D1BEC2FD-4D65-421C-8872-2F35140CCA33}" destId="{AD7FF9FC-7FE3-4942-9E24-9027646D49D3}" srcOrd="1" destOrd="0" presId="urn:microsoft.com/office/officeart/2005/8/layout/orgChart1"/>
    <dgm:cxn modelId="{85EB8265-01F7-4C4A-A9E5-AA5520D4188D}" type="presParOf" srcId="{AD7FF9FC-7FE3-4942-9E24-9027646D49D3}" destId="{2F9754C2-3E13-4F29-84F1-BC4875055BB7}" srcOrd="0" destOrd="0" presId="urn:microsoft.com/office/officeart/2005/8/layout/orgChart1"/>
    <dgm:cxn modelId="{A3726238-68CE-4F88-92EA-901F36589D8A}" type="presParOf" srcId="{AD7FF9FC-7FE3-4942-9E24-9027646D49D3}" destId="{A2D90778-6582-4406-9810-A1C4E049FB09}" srcOrd="1" destOrd="0" presId="urn:microsoft.com/office/officeart/2005/8/layout/orgChart1"/>
    <dgm:cxn modelId="{42975637-F927-4492-BC8B-74F04CA3CA01}" type="presParOf" srcId="{A2D90778-6582-4406-9810-A1C4E049FB09}" destId="{3723BBF7-DD9D-48D1-ACCE-2C2E3D671D6C}" srcOrd="0" destOrd="0" presId="urn:microsoft.com/office/officeart/2005/8/layout/orgChart1"/>
    <dgm:cxn modelId="{B31474BF-6CDC-496B-9783-C0033FB06039}" type="presParOf" srcId="{3723BBF7-DD9D-48D1-ACCE-2C2E3D671D6C}" destId="{9EF8E748-754A-4B8C-948B-7104A7A36B25}" srcOrd="0" destOrd="0" presId="urn:microsoft.com/office/officeart/2005/8/layout/orgChart1"/>
    <dgm:cxn modelId="{1FAAC8CB-10E3-4FC2-AEF1-E53B8525A9B4}" type="presParOf" srcId="{3723BBF7-DD9D-48D1-ACCE-2C2E3D671D6C}" destId="{04F4F75D-1F18-4AF4-BA8A-705EDCC518AD}" srcOrd="1" destOrd="0" presId="urn:microsoft.com/office/officeart/2005/8/layout/orgChart1"/>
    <dgm:cxn modelId="{871E28F2-6E41-41F3-A0BE-0DB089C6F5B4}" type="presParOf" srcId="{A2D90778-6582-4406-9810-A1C4E049FB09}" destId="{AC4984CB-A333-4CE5-9D15-13420DBBBBC2}" srcOrd="1" destOrd="0" presId="urn:microsoft.com/office/officeart/2005/8/layout/orgChart1"/>
    <dgm:cxn modelId="{94437AA1-6110-4909-A610-ADC8A588816F}" type="presParOf" srcId="{AC4984CB-A333-4CE5-9D15-13420DBBBBC2}" destId="{47309B83-5B31-4DE1-8597-CE06D8CC16B9}" srcOrd="0" destOrd="0" presId="urn:microsoft.com/office/officeart/2005/8/layout/orgChart1"/>
    <dgm:cxn modelId="{44F0F1F8-3EE4-471D-8668-EA9690362CD9}" type="presParOf" srcId="{AC4984CB-A333-4CE5-9D15-13420DBBBBC2}" destId="{9828820E-4130-4AC3-AAC4-50715CC8B8EC}" srcOrd="1" destOrd="0" presId="urn:microsoft.com/office/officeart/2005/8/layout/orgChart1"/>
    <dgm:cxn modelId="{1DCB4389-B035-4B29-8591-65973642E9F5}" type="presParOf" srcId="{9828820E-4130-4AC3-AAC4-50715CC8B8EC}" destId="{E97C95B4-E24C-4A9A-8038-BEA97C1DB497}" srcOrd="0" destOrd="0" presId="urn:microsoft.com/office/officeart/2005/8/layout/orgChart1"/>
    <dgm:cxn modelId="{2230AF27-C908-4C9F-BCD3-32BBA6820695}" type="presParOf" srcId="{E97C95B4-E24C-4A9A-8038-BEA97C1DB497}" destId="{E3378A0A-0B21-48B7-B86C-79B929D634CD}" srcOrd="0" destOrd="0" presId="urn:microsoft.com/office/officeart/2005/8/layout/orgChart1"/>
    <dgm:cxn modelId="{FAEEF2E1-9FF1-4ECF-84A7-94B1F85C9BF1}" type="presParOf" srcId="{E97C95B4-E24C-4A9A-8038-BEA97C1DB497}" destId="{480EC653-F747-4A38-A7FD-F45C89940C36}" srcOrd="1" destOrd="0" presId="urn:microsoft.com/office/officeart/2005/8/layout/orgChart1"/>
    <dgm:cxn modelId="{9B9F9325-1979-40AC-93D9-098539C63D0A}" type="presParOf" srcId="{9828820E-4130-4AC3-AAC4-50715CC8B8EC}" destId="{11E8CC5B-4947-4F91-A0E2-24FF018760D9}" srcOrd="1" destOrd="0" presId="urn:microsoft.com/office/officeart/2005/8/layout/orgChart1"/>
    <dgm:cxn modelId="{D3227A44-E338-496A-90F8-B9D61941DA01}" type="presParOf" srcId="{9828820E-4130-4AC3-AAC4-50715CC8B8EC}" destId="{5F98DDA9-6E3D-4847-A48B-E15525348405}" srcOrd="2" destOrd="0" presId="urn:microsoft.com/office/officeart/2005/8/layout/orgChart1"/>
    <dgm:cxn modelId="{643DF2CD-97D1-45CF-915A-86FE21E114D1}" type="presParOf" srcId="{AC4984CB-A333-4CE5-9D15-13420DBBBBC2}" destId="{E7AE290A-812E-4A6C-A650-AC38315D7AC2}" srcOrd="2" destOrd="0" presId="urn:microsoft.com/office/officeart/2005/8/layout/orgChart1"/>
    <dgm:cxn modelId="{9501942B-6787-4DD2-ABAF-6AE6CBBAE5D9}" type="presParOf" srcId="{AC4984CB-A333-4CE5-9D15-13420DBBBBC2}" destId="{37F81F90-09E5-4F65-A7C2-9DF7E109E76C}" srcOrd="3" destOrd="0" presId="urn:microsoft.com/office/officeart/2005/8/layout/orgChart1"/>
    <dgm:cxn modelId="{7C606EB9-5160-4975-8F20-7996C72B26C4}" type="presParOf" srcId="{37F81F90-09E5-4F65-A7C2-9DF7E109E76C}" destId="{D27863A4-2BD7-4224-AED6-D1C0B7D88132}" srcOrd="0" destOrd="0" presId="urn:microsoft.com/office/officeart/2005/8/layout/orgChart1"/>
    <dgm:cxn modelId="{C17C8851-F088-4E1F-8C64-31D5BF298AF9}" type="presParOf" srcId="{D27863A4-2BD7-4224-AED6-D1C0B7D88132}" destId="{76CA36E7-F811-4C6B-BA8D-9345DD0AEF31}" srcOrd="0" destOrd="0" presId="urn:microsoft.com/office/officeart/2005/8/layout/orgChart1"/>
    <dgm:cxn modelId="{84A97760-63E6-4DC5-8DC8-38F0A26BD3A7}" type="presParOf" srcId="{D27863A4-2BD7-4224-AED6-D1C0B7D88132}" destId="{28A1CD69-94C1-47A1-AACF-AB4CF49BE7C2}" srcOrd="1" destOrd="0" presId="urn:microsoft.com/office/officeart/2005/8/layout/orgChart1"/>
    <dgm:cxn modelId="{32E0F9D6-27EA-470D-B339-36337EB32B8C}" type="presParOf" srcId="{37F81F90-09E5-4F65-A7C2-9DF7E109E76C}" destId="{4E4B3ACC-AD4E-4393-8463-7B570CAB52B3}" srcOrd="1" destOrd="0" presId="urn:microsoft.com/office/officeart/2005/8/layout/orgChart1"/>
    <dgm:cxn modelId="{ABF8B2B7-0D2A-4DFC-A3C4-03D4C3C401B6}" type="presParOf" srcId="{37F81F90-09E5-4F65-A7C2-9DF7E109E76C}" destId="{CFC56F6F-A82F-4497-88CB-411DA8BD553E}" srcOrd="2" destOrd="0" presId="urn:microsoft.com/office/officeart/2005/8/layout/orgChart1"/>
    <dgm:cxn modelId="{A6F46D83-31E4-4833-8F72-31F8DFCD2551}" type="presParOf" srcId="{A2D90778-6582-4406-9810-A1C4E049FB09}" destId="{49A18EAA-FD9E-4EC1-BB9D-3C954ED5834B}" srcOrd="2" destOrd="0" presId="urn:microsoft.com/office/officeart/2005/8/layout/orgChart1"/>
    <dgm:cxn modelId="{28CCA6CE-EA4A-45C3-96F7-C8F01329B4DD}" type="presParOf" srcId="{AD7FF9FC-7FE3-4942-9E24-9027646D49D3}" destId="{6BAF8028-F28F-44BF-AA26-CE82CE3E3025}" srcOrd="2" destOrd="0" presId="urn:microsoft.com/office/officeart/2005/8/layout/orgChart1"/>
    <dgm:cxn modelId="{4BD2750C-67E4-4CA8-922A-E0BAAC70E3D6}" type="presParOf" srcId="{AD7FF9FC-7FE3-4942-9E24-9027646D49D3}" destId="{E71E2854-83A0-4889-8C0E-9B62EF4775DF}" srcOrd="3" destOrd="0" presId="urn:microsoft.com/office/officeart/2005/8/layout/orgChart1"/>
    <dgm:cxn modelId="{58D2532D-4A60-4D9B-8D08-E02A89A159B0}" type="presParOf" srcId="{E71E2854-83A0-4889-8C0E-9B62EF4775DF}" destId="{C50E4115-F400-4B5A-8586-3A87C0157478}" srcOrd="0" destOrd="0" presId="urn:microsoft.com/office/officeart/2005/8/layout/orgChart1"/>
    <dgm:cxn modelId="{7EB7170B-A759-4745-939E-08ABD63CE254}" type="presParOf" srcId="{C50E4115-F400-4B5A-8586-3A87C0157478}" destId="{7580413C-8C01-4E6F-A5E0-4B896A344196}" srcOrd="0" destOrd="0" presId="urn:microsoft.com/office/officeart/2005/8/layout/orgChart1"/>
    <dgm:cxn modelId="{6A3BC07B-4207-4152-8372-8E1D1A1691AB}" type="presParOf" srcId="{C50E4115-F400-4B5A-8586-3A87C0157478}" destId="{4579C162-D2B2-474F-818A-CAF301801E25}" srcOrd="1" destOrd="0" presId="urn:microsoft.com/office/officeart/2005/8/layout/orgChart1"/>
    <dgm:cxn modelId="{B3DA58C5-2A53-45BE-9660-6F74F6A85CD6}" type="presParOf" srcId="{E71E2854-83A0-4889-8C0E-9B62EF4775DF}" destId="{DDE331AE-12FB-4E0D-AEA7-3FC05091DFE3}" srcOrd="1" destOrd="0" presId="urn:microsoft.com/office/officeart/2005/8/layout/orgChart1"/>
    <dgm:cxn modelId="{5B08CDA1-611A-4D29-A881-7A6D434FF14A}" type="presParOf" srcId="{DDE331AE-12FB-4E0D-AEA7-3FC05091DFE3}" destId="{EA32339D-9ED0-4A9E-B428-37B540255E34}" srcOrd="0" destOrd="0" presId="urn:microsoft.com/office/officeart/2005/8/layout/orgChart1"/>
    <dgm:cxn modelId="{D8718724-CAF3-4F67-8C55-83BE88B0823B}" type="presParOf" srcId="{DDE331AE-12FB-4E0D-AEA7-3FC05091DFE3}" destId="{41F104F1-E10B-41A5-BE36-6B0E14089F3B}" srcOrd="1" destOrd="0" presId="urn:microsoft.com/office/officeart/2005/8/layout/orgChart1"/>
    <dgm:cxn modelId="{3F5E9C7F-B4D0-479D-B5E8-A576BE9AA12B}" type="presParOf" srcId="{41F104F1-E10B-41A5-BE36-6B0E14089F3B}" destId="{9F233E33-0549-4952-A075-E111780BEA7F}" srcOrd="0" destOrd="0" presId="urn:microsoft.com/office/officeart/2005/8/layout/orgChart1"/>
    <dgm:cxn modelId="{2CFC4261-61C1-402B-BF68-AB21D7D4A5BA}" type="presParOf" srcId="{9F233E33-0549-4952-A075-E111780BEA7F}" destId="{5F97AED1-7324-4442-AFA6-5F49EBB45A5A}" srcOrd="0" destOrd="0" presId="urn:microsoft.com/office/officeart/2005/8/layout/orgChart1"/>
    <dgm:cxn modelId="{5C721D23-FEA6-4968-AC30-33EF70A8C393}" type="presParOf" srcId="{9F233E33-0549-4952-A075-E111780BEA7F}" destId="{AA37A12A-30BF-4145-B1AF-C414D26E4385}" srcOrd="1" destOrd="0" presId="urn:microsoft.com/office/officeart/2005/8/layout/orgChart1"/>
    <dgm:cxn modelId="{6E9E0F68-564D-48F2-82C6-5890F9A967F7}" type="presParOf" srcId="{41F104F1-E10B-41A5-BE36-6B0E14089F3B}" destId="{7FA82C5F-75DA-416D-B56E-38C47E0ADB40}" srcOrd="1" destOrd="0" presId="urn:microsoft.com/office/officeart/2005/8/layout/orgChart1"/>
    <dgm:cxn modelId="{CCE34AA0-2D05-4269-B389-4203DD61DC71}" type="presParOf" srcId="{41F104F1-E10B-41A5-BE36-6B0E14089F3B}" destId="{FED2846D-CC2F-46A8-BB9D-37E84B30FE83}" srcOrd="2" destOrd="0" presId="urn:microsoft.com/office/officeart/2005/8/layout/orgChart1"/>
    <dgm:cxn modelId="{900F808D-3F3C-41A1-8B16-B276569075F2}" type="presParOf" srcId="{DDE331AE-12FB-4E0D-AEA7-3FC05091DFE3}" destId="{A9E30E5A-C4BD-4C4C-8C44-887975868DE7}" srcOrd="2" destOrd="0" presId="urn:microsoft.com/office/officeart/2005/8/layout/orgChart1"/>
    <dgm:cxn modelId="{9A129ED0-84DA-4D8E-A68F-F9FA3A8F10A2}" type="presParOf" srcId="{DDE331AE-12FB-4E0D-AEA7-3FC05091DFE3}" destId="{02A01DD6-EE82-442E-BB32-93F7B0A2C72E}" srcOrd="3" destOrd="0" presId="urn:microsoft.com/office/officeart/2005/8/layout/orgChart1"/>
    <dgm:cxn modelId="{3CB90134-4159-4407-BE51-7FB9CD9757CE}" type="presParOf" srcId="{02A01DD6-EE82-442E-BB32-93F7B0A2C72E}" destId="{060B63FB-5935-44A2-A7C8-C9D30A4A7534}" srcOrd="0" destOrd="0" presId="urn:microsoft.com/office/officeart/2005/8/layout/orgChart1"/>
    <dgm:cxn modelId="{4D5BAB7F-5FD0-43FA-9FFA-7A42D5021C43}" type="presParOf" srcId="{060B63FB-5935-44A2-A7C8-C9D30A4A7534}" destId="{56A1BCA1-E2AE-423C-950C-892CCCC35D3C}" srcOrd="0" destOrd="0" presId="urn:microsoft.com/office/officeart/2005/8/layout/orgChart1"/>
    <dgm:cxn modelId="{D491202E-21A3-409C-8FE0-64D4BA73DB42}" type="presParOf" srcId="{060B63FB-5935-44A2-A7C8-C9D30A4A7534}" destId="{4FBB8183-B14F-4C2B-A1BD-7463A72E63B6}" srcOrd="1" destOrd="0" presId="urn:microsoft.com/office/officeart/2005/8/layout/orgChart1"/>
    <dgm:cxn modelId="{26CBE82B-1CAF-4E26-982D-190213C5B4ED}" type="presParOf" srcId="{02A01DD6-EE82-442E-BB32-93F7B0A2C72E}" destId="{07DD6D62-6D8B-4F06-8D63-3BECC3FF0587}" srcOrd="1" destOrd="0" presId="urn:microsoft.com/office/officeart/2005/8/layout/orgChart1"/>
    <dgm:cxn modelId="{B3BD1D3B-58B9-4BB0-82DF-1CE6304E7F37}" type="presParOf" srcId="{02A01DD6-EE82-442E-BB32-93F7B0A2C72E}" destId="{B30E03E7-2C8B-4853-A4E9-3447BE9ADE3B}" srcOrd="2" destOrd="0" presId="urn:microsoft.com/office/officeart/2005/8/layout/orgChart1"/>
    <dgm:cxn modelId="{43277FBA-A6AE-4623-9AA5-C5CCBB494A32}" type="presParOf" srcId="{DDE331AE-12FB-4E0D-AEA7-3FC05091DFE3}" destId="{0BC78A9D-F0FA-409E-9487-12E08C77FA5F}" srcOrd="4" destOrd="0" presId="urn:microsoft.com/office/officeart/2005/8/layout/orgChart1"/>
    <dgm:cxn modelId="{7DDACA4C-E37B-4099-835E-AB83FA831326}" type="presParOf" srcId="{DDE331AE-12FB-4E0D-AEA7-3FC05091DFE3}" destId="{72D44E5A-B807-48C4-93DE-A25BFB315347}" srcOrd="5" destOrd="0" presId="urn:microsoft.com/office/officeart/2005/8/layout/orgChart1"/>
    <dgm:cxn modelId="{C11ED830-B788-4C98-9E81-CD8097688453}" type="presParOf" srcId="{72D44E5A-B807-48C4-93DE-A25BFB315347}" destId="{4ACC4224-E247-48A6-9A25-392DFEBDF745}" srcOrd="0" destOrd="0" presId="urn:microsoft.com/office/officeart/2005/8/layout/orgChart1"/>
    <dgm:cxn modelId="{097D1C54-C85B-4C72-8E56-A2963AB8CF09}" type="presParOf" srcId="{4ACC4224-E247-48A6-9A25-392DFEBDF745}" destId="{52DEDE63-2D94-4D80-A613-525F18F345C0}" srcOrd="0" destOrd="0" presId="urn:microsoft.com/office/officeart/2005/8/layout/orgChart1"/>
    <dgm:cxn modelId="{96F7E2C4-975C-4B8F-967A-10E5D80FF973}" type="presParOf" srcId="{4ACC4224-E247-48A6-9A25-392DFEBDF745}" destId="{EC161E57-F0BD-4430-8E07-0989FE694746}" srcOrd="1" destOrd="0" presId="urn:microsoft.com/office/officeart/2005/8/layout/orgChart1"/>
    <dgm:cxn modelId="{89BD32D3-C30F-4E08-9FEB-708CBF8B3CDC}" type="presParOf" srcId="{72D44E5A-B807-48C4-93DE-A25BFB315347}" destId="{2A008774-4FB8-4A98-A346-DDEACA707331}" srcOrd="1" destOrd="0" presId="urn:microsoft.com/office/officeart/2005/8/layout/orgChart1"/>
    <dgm:cxn modelId="{6ABF69F8-EA5A-4EAB-9552-A5273D34C3B0}" type="presParOf" srcId="{72D44E5A-B807-48C4-93DE-A25BFB315347}" destId="{00951BFB-ED92-4C74-AC70-DDA0CC1B3567}" srcOrd="2" destOrd="0" presId="urn:microsoft.com/office/officeart/2005/8/layout/orgChart1"/>
    <dgm:cxn modelId="{2E345A97-3884-4B60-9027-897EE4D2A133}" type="presParOf" srcId="{E71E2854-83A0-4889-8C0E-9B62EF4775DF}" destId="{24A964A1-1F83-4A20-941E-462A517C7C4B}" srcOrd="2" destOrd="0" presId="urn:microsoft.com/office/officeart/2005/8/layout/orgChart1"/>
    <dgm:cxn modelId="{29A396FB-C315-45CD-A2B4-327548AF8839}" type="presParOf" srcId="{AD7FF9FC-7FE3-4942-9E24-9027646D49D3}" destId="{9C210759-36CB-442B-A59F-2CF72357BF22}" srcOrd="4" destOrd="0" presId="urn:microsoft.com/office/officeart/2005/8/layout/orgChart1"/>
    <dgm:cxn modelId="{ED61EA42-8B3B-4F90-972B-BF6551A24777}" type="presParOf" srcId="{AD7FF9FC-7FE3-4942-9E24-9027646D49D3}" destId="{D0E391A3-2763-4DBB-A927-B979CBF5181D}" srcOrd="5" destOrd="0" presId="urn:microsoft.com/office/officeart/2005/8/layout/orgChart1"/>
    <dgm:cxn modelId="{1F4681B1-3D2E-4071-9C69-8C212CA944F7}" type="presParOf" srcId="{D0E391A3-2763-4DBB-A927-B979CBF5181D}" destId="{CCD02565-97AB-4803-B112-882F1EA443D8}" srcOrd="0" destOrd="0" presId="urn:microsoft.com/office/officeart/2005/8/layout/orgChart1"/>
    <dgm:cxn modelId="{120C927B-70CF-45F9-8AAC-B4CB160EFDDE}" type="presParOf" srcId="{CCD02565-97AB-4803-B112-882F1EA443D8}" destId="{EF9A96B4-7425-4AC0-B4C3-3E2AC8255939}" srcOrd="0" destOrd="0" presId="urn:microsoft.com/office/officeart/2005/8/layout/orgChart1"/>
    <dgm:cxn modelId="{44852177-A25C-4BAA-85F6-0F1356D1B9FF}" type="presParOf" srcId="{CCD02565-97AB-4803-B112-882F1EA443D8}" destId="{E478CB06-5F83-4EBA-B64B-D52079D116E6}" srcOrd="1" destOrd="0" presId="urn:microsoft.com/office/officeart/2005/8/layout/orgChart1"/>
    <dgm:cxn modelId="{52E14C03-C65D-4158-AE5C-672E2DF733E8}" type="presParOf" srcId="{D0E391A3-2763-4DBB-A927-B979CBF5181D}" destId="{B35F3615-7257-4311-9255-377B7061C2AE}" srcOrd="1" destOrd="0" presId="urn:microsoft.com/office/officeart/2005/8/layout/orgChart1"/>
    <dgm:cxn modelId="{12FB5B91-4F86-45B4-B439-0C3D0E147218}" type="presParOf" srcId="{B35F3615-7257-4311-9255-377B7061C2AE}" destId="{B6F344F4-825F-4658-BB13-96DFDE804131}" srcOrd="0" destOrd="0" presId="urn:microsoft.com/office/officeart/2005/8/layout/orgChart1"/>
    <dgm:cxn modelId="{6DB04A3E-91CB-49B3-9277-AD567303F0E9}" type="presParOf" srcId="{B35F3615-7257-4311-9255-377B7061C2AE}" destId="{6969B9D2-25CA-479D-B018-2E4A77222D8B}" srcOrd="1" destOrd="0" presId="urn:microsoft.com/office/officeart/2005/8/layout/orgChart1"/>
    <dgm:cxn modelId="{FECCE4AE-B0B4-4E01-A48B-D1AC6E67A52F}" type="presParOf" srcId="{6969B9D2-25CA-479D-B018-2E4A77222D8B}" destId="{63629B47-54B0-4081-8CCF-5DBA3D6FF6D2}" srcOrd="0" destOrd="0" presId="urn:microsoft.com/office/officeart/2005/8/layout/orgChart1"/>
    <dgm:cxn modelId="{49B56894-650A-491A-BE2A-49104132D427}" type="presParOf" srcId="{63629B47-54B0-4081-8CCF-5DBA3D6FF6D2}" destId="{85FD3FA1-4D17-4576-9588-64285E430718}" srcOrd="0" destOrd="0" presId="urn:microsoft.com/office/officeart/2005/8/layout/orgChart1"/>
    <dgm:cxn modelId="{39DB177F-1AE2-4F60-972F-4478008F73F0}" type="presParOf" srcId="{63629B47-54B0-4081-8CCF-5DBA3D6FF6D2}" destId="{D6A811A2-9DFB-41A7-9C6F-7786BF9CE57B}" srcOrd="1" destOrd="0" presId="urn:microsoft.com/office/officeart/2005/8/layout/orgChart1"/>
    <dgm:cxn modelId="{87ECF598-4E88-45AE-B178-371D41C5E6E1}" type="presParOf" srcId="{6969B9D2-25CA-479D-B018-2E4A77222D8B}" destId="{987E322A-9D5B-4CE0-B796-2D5519B76428}" srcOrd="1" destOrd="0" presId="urn:microsoft.com/office/officeart/2005/8/layout/orgChart1"/>
    <dgm:cxn modelId="{5FEEEC67-AEF8-4D78-8254-C043F3785956}" type="presParOf" srcId="{6969B9D2-25CA-479D-B018-2E4A77222D8B}" destId="{49A7B77E-BD96-40D2-82D4-2D9A9FAABD36}" srcOrd="2" destOrd="0" presId="urn:microsoft.com/office/officeart/2005/8/layout/orgChart1"/>
    <dgm:cxn modelId="{7967E66F-EA5F-4C18-8605-14F225C4ADD4}" type="presParOf" srcId="{B35F3615-7257-4311-9255-377B7061C2AE}" destId="{F0C7A433-FECE-4D0B-9843-1A27EBD110FB}" srcOrd="2" destOrd="0" presId="urn:microsoft.com/office/officeart/2005/8/layout/orgChart1"/>
    <dgm:cxn modelId="{01F12F6A-4D8B-432B-8D88-3848C28FAE53}" type="presParOf" srcId="{B35F3615-7257-4311-9255-377B7061C2AE}" destId="{14D39E75-4333-4D72-BDE2-C9EFB4751B5E}" srcOrd="3" destOrd="0" presId="urn:microsoft.com/office/officeart/2005/8/layout/orgChart1"/>
    <dgm:cxn modelId="{6747BC2E-748B-4E56-A71E-B47672C586D7}" type="presParOf" srcId="{14D39E75-4333-4D72-BDE2-C9EFB4751B5E}" destId="{B02D7BF5-CE37-409C-BF8D-2F87D6508EA5}" srcOrd="0" destOrd="0" presId="urn:microsoft.com/office/officeart/2005/8/layout/orgChart1"/>
    <dgm:cxn modelId="{18E2C258-E0D6-498E-B9C1-16C2A1C7389B}" type="presParOf" srcId="{B02D7BF5-CE37-409C-BF8D-2F87D6508EA5}" destId="{ACE299B1-9E93-4928-B1A9-07EEEA9331EA}" srcOrd="0" destOrd="0" presId="urn:microsoft.com/office/officeart/2005/8/layout/orgChart1"/>
    <dgm:cxn modelId="{538E4E2E-79B1-4FED-9E70-400E3CAC54C7}" type="presParOf" srcId="{B02D7BF5-CE37-409C-BF8D-2F87D6508EA5}" destId="{E3F4EE04-E1EF-4088-8281-059441045E4C}" srcOrd="1" destOrd="0" presId="urn:microsoft.com/office/officeart/2005/8/layout/orgChart1"/>
    <dgm:cxn modelId="{2BFDC23A-AE20-44CB-A9CB-7A871566AAA7}" type="presParOf" srcId="{14D39E75-4333-4D72-BDE2-C9EFB4751B5E}" destId="{841CB801-E33B-46A0-9D10-C81AEAF4EF75}" srcOrd="1" destOrd="0" presId="urn:microsoft.com/office/officeart/2005/8/layout/orgChart1"/>
    <dgm:cxn modelId="{3A7A8745-D60E-45E1-BFE0-985904AA4CB0}" type="presParOf" srcId="{14D39E75-4333-4D72-BDE2-C9EFB4751B5E}" destId="{A2C2B92A-06F4-422D-A280-7B9507DCAE3C}" srcOrd="2" destOrd="0" presId="urn:microsoft.com/office/officeart/2005/8/layout/orgChart1"/>
    <dgm:cxn modelId="{E662513A-D8EF-4F87-BD76-03A6B37B4D80}" type="presParOf" srcId="{D0E391A3-2763-4DBB-A927-B979CBF5181D}" destId="{296BA952-F36E-4B04-9B56-1CA8D2EA917B}" srcOrd="2" destOrd="0" presId="urn:microsoft.com/office/officeart/2005/8/layout/orgChart1"/>
    <dgm:cxn modelId="{3C3F4E81-44F2-4CDC-8EEC-165A4A2EE64B}" type="presParOf" srcId="{AD7FF9FC-7FE3-4942-9E24-9027646D49D3}" destId="{6F5862E4-024B-4159-8F03-455F264F3DFE}" srcOrd="6" destOrd="0" presId="urn:microsoft.com/office/officeart/2005/8/layout/orgChart1"/>
    <dgm:cxn modelId="{04B97AB4-0989-4139-BD33-89444D09DB52}" type="presParOf" srcId="{AD7FF9FC-7FE3-4942-9E24-9027646D49D3}" destId="{43320E69-44FF-40A8-855E-6ED18E438AFB}" srcOrd="7" destOrd="0" presId="urn:microsoft.com/office/officeart/2005/8/layout/orgChart1"/>
    <dgm:cxn modelId="{FD8E9D66-BEA7-4B29-9247-529C41019225}" type="presParOf" srcId="{43320E69-44FF-40A8-855E-6ED18E438AFB}" destId="{3EA2E4CC-CF2A-494E-A95F-43916DCFA23A}" srcOrd="0" destOrd="0" presId="urn:microsoft.com/office/officeart/2005/8/layout/orgChart1"/>
    <dgm:cxn modelId="{D2325630-DE30-457C-BDCF-87152C1A4B5A}" type="presParOf" srcId="{3EA2E4CC-CF2A-494E-A95F-43916DCFA23A}" destId="{9DFF4EC9-F4A7-4A1A-BAFF-8AD15BD76124}" srcOrd="0" destOrd="0" presId="urn:microsoft.com/office/officeart/2005/8/layout/orgChart1"/>
    <dgm:cxn modelId="{FFCAD9E7-7D45-46B3-A23C-FD445E1C1307}" type="presParOf" srcId="{3EA2E4CC-CF2A-494E-A95F-43916DCFA23A}" destId="{D65F5180-BA81-475E-A894-C465CE95CD46}" srcOrd="1" destOrd="0" presId="urn:microsoft.com/office/officeart/2005/8/layout/orgChart1"/>
    <dgm:cxn modelId="{CE09AE68-F2AC-4D5E-8EBA-4B5ADA568447}" type="presParOf" srcId="{43320E69-44FF-40A8-855E-6ED18E438AFB}" destId="{76066C0A-0E49-4AC8-8931-6D8325ECF45C}" srcOrd="1" destOrd="0" presId="urn:microsoft.com/office/officeart/2005/8/layout/orgChart1"/>
    <dgm:cxn modelId="{47C8F792-F9FE-4854-9B93-E7F3D9828EDC}" type="presParOf" srcId="{76066C0A-0E49-4AC8-8931-6D8325ECF45C}" destId="{3CB35F61-27B8-414D-913D-2A79DCAC2331}" srcOrd="0" destOrd="0" presId="urn:microsoft.com/office/officeart/2005/8/layout/orgChart1"/>
    <dgm:cxn modelId="{026D680A-D080-48CC-867C-E20901989ABF}" type="presParOf" srcId="{76066C0A-0E49-4AC8-8931-6D8325ECF45C}" destId="{CE0A7C78-E0CA-4D5B-BE6A-B3FFDADE76A2}" srcOrd="1" destOrd="0" presId="urn:microsoft.com/office/officeart/2005/8/layout/orgChart1"/>
    <dgm:cxn modelId="{1887BC0A-CF81-4ED8-9D56-AA98916E6419}" type="presParOf" srcId="{CE0A7C78-E0CA-4D5B-BE6A-B3FFDADE76A2}" destId="{E80362DE-62A5-4220-9E4D-A58C01143E65}" srcOrd="0" destOrd="0" presId="urn:microsoft.com/office/officeart/2005/8/layout/orgChart1"/>
    <dgm:cxn modelId="{8DA7CA7B-6C04-49BE-8A09-2DF5D18C98D9}" type="presParOf" srcId="{E80362DE-62A5-4220-9E4D-A58C01143E65}" destId="{710BF504-8F2C-41B0-96BC-75E544BF6011}" srcOrd="0" destOrd="0" presId="urn:microsoft.com/office/officeart/2005/8/layout/orgChart1"/>
    <dgm:cxn modelId="{607CD518-BAC9-4DB4-8EC2-3AEF402942BA}" type="presParOf" srcId="{E80362DE-62A5-4220-9E4D-A58C01143E65}" destId="{A0B90005-2DFF-4740-B23E-AEB101E97E21}" srcOrd="1" destOrd="0" presId="urn:microsoft.com/office/officeart/2005/8/layout/orgChart1"/>
    <dgm:cxn modelId="{71F5C19D-B47B-42D5-A53D-9CABBE7A1C29}" type="presParOf" srcId="{CE0A7C78-E0CA-4D5B-BE6A-B3FFDADE76A2}" destId="{6B2770C4-A153-4949-88ED-55157661AE79}" srcOrd="1" destOrd="0" presId="urn:microsoft.com/office/officeart/2005/8/layout/orgChart1"/>
    <dgm:cxn modelId="{F3391D69-2682-48E4-A2C2-75660D572C4C}" type="presParOf" srcId="{CE0A7C78-E0CA-4D5B-BE6A-B3FFDADE76A2}" destId="{D0122F12-B80F-4D7E-80F8-445E347EB474}" srcOrd="2" destOrd="0" presId="urn:microsoft.com/office/officeart/2005/8/layout/orgChart1"/>
    <dgm:cxn modelId="{23D9F497-2442-4DD3-A028-DB8D127E9AAB}" type="presParOf" srcId="{76066C0A-0E49-4AC8-8931-6D8325ECF45C}" destId="{354BAA58-4488-4563-8F92-4BBBF8BBE899}" srcOrd="2" destOrd="0" presId="urn:microsoft.com/office/officeart/2005/8/layout/orgChart1"/>
    <dgm:cxn modelId="{BC1C294B-F8B3-4893-8B9D-E955B88497B4}" type="presParOf" srcId="{76066C0A-0E49-4AC8-8931-6D8325ECF45C}" destId="{4F5A45FF-5EBD-4CEB-9185-20A7A0810AD2}" srcOrd="3" destOrd="0" presId="urn:microsoft.com/office/officeart/2005/8/layout/orgChart1"/>
    <dgm:cxn modelId="{960BDBB9-D966-4A10-995A-3F30A397148A}" type="presParOf" srcId="{4F5A45FF-5EBD-4CEB-9185-20A7A0810AD2}" destId="{0EE34E92-CFD4-4029-94FB-4786C1DB40F9}" srcOrd="0" destOrd="0" presId="urn:microsoft.com/office/officeart/2005/8/layout/orgChart1"/>
    <dgm:cxn modelId="{B70FAAE2-A486-457E-A6F4-31F3EDEF5299}" type="presParOf" srcId="{0EE34E92-CFD4-4029-94FB-4786C1DB40F9}" destId="{F053DDE4-38E1-40B0-BD12-329602170532}" srcOrd="0" destOrd="0" presId="urn:microsoft.com/office/officeart/2005/8/layout/orgChart1"/>
    <dgm:cxn modelId="{EB3E1FC0-6BF0-4CFF-B1F9-B18220565115}" type="presParOf" srcId="{0EE34E92-CFD4-4029-94FB-4786C1DB40F9}" destId="{378379AB-5F7A-4EF4-8148-55B594336A6C}" srcOrd="1" destOrd="0" presId="urn:microsoft.com/office/officeart/2005/8/layout/orgChart1"/>
    <dgm:cxn modelId="{2AE87021-2AD5-456C-A007-7BAA43CFB39B}" type="presParOf" srcId="{4F5A45FF-5EBD-4CEB-9185-20A7A0810AD2}" destId="{8CFFBE8F-80DA-4028-BF0F-A9B1A8FD7A7A}" srcOrd="1" destOrd="0" presId="urn:microsoft.com/office/officeart/2005/8/layout/orgChart1"/>
    <dgm:cxn modelId="{3422FBD1-1209-44A6-A556-11DBF68B3FE8}" type="presParOf" srcId="{4F5A45FF-5EBD-4CEB-9185-20A7A0810AD2}" destId="{CE3B453B-3260-4D4C-801F-DC6D7C25AF20}" srcOrd="2" destOrd="0" presId="urn:microsoft.com/office/officeart/2005/8/layout/orgChart1"/>
    <dgm:cxn modelId="{A992F43F-5C4E-4260-A1F5-44DA89781C10}" type="presParOf" srcId="{43320E69-44FF-40A8-855E-6ED18E438AFB}" destId="{DB19F419-28AB-46A5-ABEA-46E596E4EA3B}" srcOrd="2" destOrd="0" presId="urn:microsoft.com/office/officeart/2005/8/layout/orgChart1"/>
    <dgm:cxn modelId="{D993EB29-8065-41A0-B761-8DFA6905D340}" type="presParOf" srcId="{AD7FF9FC-7FE3-4942-9E24-9027646D49D3}" destId="{4239BEAD-91F4-44C8-AB68-72E7B53F716C}" srcOrd="8" destOrd="0" presId="urn:microsoft.com/office/officeart/2005/8/layout/orgChart1"/>
    <dgm:cxn modelId="{34DB60A6-3F82-409B-80E7-643BE959BD6B}" type="presParOf" srcId="{AD7FF9FC-7FE3-4942-9E24-9027646D49D3}" destId="{FD510FCC-5F1E-4593-8D6A-E63004CAF157}" srcOrd="9" destOrd="0" presId="urn:microsoft.com/office/officeart/2005/8/layout/orgChart1"/>
    <dgm:cxn modelId="{4B86CFF4-0552-4C8D-89AB-44053EA0D85E}" type="presParOf" srcId="{FD510FCC-5F1E-4593-8D6A-E63004CAF157}" destId="{D4418D5A-FFF3-44E7-B2A8-11B4F215B4C6}" srcOrd="0" destOrd="0" presId="urn:microsoft.com/office/officeart/2005/8/layout/orgChart1"/>
    <dgm:cxn modelId="{7B1227B5-59F0-4837-9F2B-2DEB23410F9A}" type="presParOf" srcId="{D4418D5A-FFF3-44E7-B2A8-11B4F215B4C6}" destId="{CAEBFF29-CCAD-4C80-8C4F-CA0CA8DAEF6A}" srcOrd="0" destOrd="0" presId="urn:microsoft.com/office/officeart/2005/8/layout/orgChart1"/>
    <dgm:cxn modelId="{BA37F4B1-540F-49F1-9DA3-8B4B1F481CE9}" type="presParOf" srcId="{D4418D5A-FFF3-44E7-B2A8-11B4F215B4C6}" destId="{2CDC7536-7F56-4542-97BB-F8D1A910C4FC}" srcOrd="1" destOrd="0" presId="urn:microsoft.com/office/officeart/2005/8/layout/orgChart1"/>
    <dgm:cxn modelId="{7DBB5CD2-51A2-4AE1-BA4B-FF128AF6196B}" type="presParOf" srcId="{FD510FCC-5F1E-4593-8D6A-E63004CAF157}" destId="{7E171EBD-B27A-4757-9A7B-C8F262B7A708}" srcOrd="1" destOrd="0" presId="urn:microsoft.com/office/officeart/2005/8/layout/orgChart1"/>
    <dgm:cxn modelId="{5B977C56-3241-40D5-B3C6-A68AAE633F9E}" type="presParOf" srcId="{7E171EBD-B27A-4757-9A7B-C8F262B7A708}" destId="{04949E18-4425-48B4-AAA7-6ACF79533465}" srcOrd="0" destOrd="0" presId="urn:microsoft.com/office/officeart/2005/8/layout/orgChart1"/>
    <dgm:cxn modelId="{2305F43A-F9CC-4D2F-9DE4-01F75C15CE01}" type="presParOf" srcId="{7E171EBD-B27A-4757-9A7B-C8F262B7A708}" destId="{D9340070-92FB-499E-8543-82376ADA2154}" srcOrd="1" destOrd="0" presId="urn:microsoft.com/office/officeart/2005/8/layout/orgChart1"/>
    <dgm:cxn modelId="{416821F9-672A-4509-A0D2-C87CBA6EB144}" type="presParOf" srcId="{D9340070-92FB-499E-8543-82376ADA2154}" destId="{02B2D9FC-DCD9-4395-9D82-26DC62CAAC5A}" srcOrd="0" destOrd="0" presId="urn:microsoft.com/office/officeart/2005/8/layout/orgChart1"/>
    <dgm:cxn modelId="{99F173E2-CA2D-4EE8-A8D6-24933043EB3C}" type="presParOf" srcId="{02B2D9FC-DCD9-4395-9D82-26DC62CAAC5A}" destId="{FA2A0503-2225-4691-9C0C-5F564938339A}" srcOrd="0" destOrd="0" presId="urn:microsoft.com/office/officeart/2005/8/layout/orgChart1"/>
    <dgm:cxn modelId="{395F1E66-B400-4E88-91F0-A6B3F254AA16}" type="presParOf" srcId="{02B2D9FC-DCD9-4395-9D82-26DC62CAAC5A}" destId="{794170A9-72BE-438F-BD75-B2E8671FC0CC}" srcOrd="1" destOrd="0" presId="urn:microsoft.com/office/officeart/2005/8/layout/orgChart1"/>
    <dgm:cxn modelId="{F06C27BF-5CBE-4732-AFCD-104ED6F61F81}" type="presParOf" srcId="{D9340070-92FB-499E-8543-82376ADA2154}" destId="{88CAF72A-8F3A-4826-90E9-699C543F37AD}" srcOrd="1" destOrd="0" presId="urn:microsoft.com/office/officeart/2005/8/layout/orgChart1"/>
    <dgm:cxn modelId="{3585ACD7-3257-4474-B833-C36A22674591}" type="presParOf" srcId="{D9340070-92FB-499E-8543-82376ADA2154}" destId="{E4969ED1-D252-4DAE-B918-65FC59446E17}" srcOrd="2" destOrd="0" presId="urn:microsoft.com/office/officeart/2005/8/layout/orgChart1"/>
    <dgm:cxn modelId="{0A92820A-D464-405B-9E05-466B7D9436B7}" type="presParOf" srcId="{7E171EBD-B27A-4757-9A7B-C8F262B7A708}" destId="{55522155-6B84-4311-B0E0-4A696F7390E6}" srcOrd="2" destOrd="0" presId="urn:microsoft.com/office/officeart/2005/8/layout/orgChart1"/>
    <dgm:cxn modelId="{27BECFD4-C6A8-4CEF-86B5-04688EC89D70}" type="presParOf" srcId="{7E171EBD-B27A-4757-9A7B-C8F262B7A708}" destId="{410403C5-4DE0-49CE-95AB-7B7E9265A990}" srcOrd="3" destOrd="0" presId="urn:microsoft.com/office/officeart/2005/8/layout/orgChart1"/>
    <dgm:cxn modelId="{973BD25A-8161-498B-8656-DB6EBFDF125F}" type="presParOf" srcId="{410403C5-4DE0-49CE-95AB-7B7E9265A990}" destId="{0611A047-7899-4FF1-985C-54A666C767EB}" srcOrd="0" destOrd="0" presId="urn:microsoft.com/office/officeart/2005/8/layout/orgChart1"/>
    <dgm:cxn modelId="{FC50B7C3-4B2F-4B4D-857A-A916832A4632}" type="presParOf" srcId="{0611A047-7899-4FF1-985C-54A666C767EB}" destId="{C40683B8-BF05-411B-A9A7-BECF95B7BA9F}" srcOrd="0" destOrd="0" presId="urn:microsoft.com/office/officeart/2005/8/layout/orgChart1"/>
    <dgm:cxn modelId="{EB6906FF-89C1-4343-ADFD-94DCE00E86F8}" type="presParOf" srcId="{0611A047-7899-4FF1-985C-54A666C767EB}" destId="{4AA7E5D8-7DCD-4434-9585-837E8B3BEC53}" srcOrd="1" destOrd="0" presId="urn:microsoft.com/office/officeart/2005/8/layout/orgChart1"/>
    <dgm:cxn modelId="{79D0AFA7-80B7-497E-972F-8721508B3CAB}" type="presParOf" srcId="{410403C5-4DE0-49CE-95AB-7B7E9265A990}" destId="{05F32A25-A5C5-4A0D-A20D-04D67E9DE4FA}" srcOrd="1" destOrd="0" presId="urn:microsoft.com/office/officeart/2005/8/layout/orgChart1"/>
    <dgm:cxn modelId="{CD0A4301-D287-42B7-908A-BFC3AACE2CBC}" type="presParOf" srcId="{410403C5-4DE0-49CE-95AB-7B7E9265A990}" destId="{B45C77BF-296F-4559-915E-1B2176F689B9}" srcOrd="2" destOrd="0" presId="urn:microsoft.com/office/officeart/2005/8/layout/orgChart1"/>
    <dgm:cxn modelId="{51A42E86-651D-4044-8874-35F8BABF80E3}" type="presParOf" srcId="{FD510FCC-5F1E-4593-8D6A-E63004CAF157}" destId="{0939F9AF-0347-4A62-8785-6F18DD7EAD01}" srcOrd="2" destOrd="0" presId="urn:microsoft.com/office/officeart/2005/8/layout/orgChart1"/>
    <dgm:cxn modelId="{5CCFC27E-A764-47A7-BA1E-C484512CBEF0}" type="presParOf" srcId="{AD7FF9FC-7FE3-4942-9E24-9027646D49D3}" destId="{9082E934-80CE-40CD-A84F-174914920794}" srcOrd="10" destOrd="0" presId="urn:microsoft.com/office/officeart/2005/8/layout/orgChart1"/>
    <dgm:cxn modelId="{70B706BA-891A-421A-A195-77E26C9E4846}" type="presParOf" srcId="{AD7FF9FC-7FE3-4942-9E24-9027646D49D3}" destId="{FD92A088-84D6-4BBE-9D2F-0F05F9DA078A}" srcOrd="11" destOrd="0" presId="urn:microsoft.com/office/officeart/2005/8/layout/orgChart1"/>
    <dgm:cxn modelId="{AA3B9F88-811A-474C-97AB-ABBC8B0D6F97}" type="presParOf" srcId="{FD92A088-84D6-4BBE-9D2F-0F05F9DA078A}" destId="{CE35E73C-1A9B-4721-9A83-415A9A5FF020}" srcOrd="0" destOrd="0" presId="urn:microsoft.com/office/officeart/2005/8/layout/orgChart1"/>
    <dgm:cxn modelId="{A795DB16-A5AA-4FFB-A96E-8B376BF47CC9}" type="presParOf" srcId="{CE35E73C-1A9B-4721-9A83-415A9A5FF020}" destId="{A4289BAB-7E53-459C-B6EF-537A41278934}" srcOrd="0" destOrd="0" presId="urn:microsoft.com/office/officeart/2005/8/layout/orgChart1"/>
    <dgm:cxn modelId="{D65251BF-A892-42AB-9A02-21B8ADA03D3F}" type="presParOf" srcId="{CE35E73C-1A9B-4721-9A83-415A9A5FF020}" destId="{FA80FCF0-27EB-4980-A25C-F1F644DC84C3}" srcOrd="1" destOrd="0" presId="urn:microsoft.com/office/officeart/2005/8/layout/orgChart1"/>
    <dgm:cxn modelId="{7FD639A2-9678-43C5-BBDB-ABE145317CAE}" type="presParOf" srcId="{FD92A088-84D6-4BBE-9D2F-0F05F9DA078A}" destId="{47E70909-8D7E-4B26-837B-FFABB540FF77}" srcOrd="1" destOrd="0" presId="urn:microsoft.com/office/officeart/2005/8/layout/orgChart1"/>
    <dgm:cxn modelId="{D727D29F-CD60-4BC7-922E-C35CA0CF71DC}" type="presParOf" srcId="{47E70909-8D7E-4B26-837B-FFABB540FF77}" destId="{E25F6A9C-B603-4392-906E-469F2932D7CD}" srcOrd="0" destOrd="0" presId="urn:microsoft.com/office/officeart/2005/8/layout/orgChart1"/>
    <dgm:cxn modelId="{A5ED475B-4FFA-48F0-8DEB-AF5C2334EC6A}" type="presParOf" srcId="{47E70909-8D7E-4B26-837B-FFABB540FF77}" destId="{74EA3B38-2D2E-4A8D-9F55-583A102FC5BA}" srcOrd="1" destOrd="0" presId="urn:microsoft.com/office/officeart/2005/8/layout/orgChart1"/>
    <dgm:cxn modelId="{E45BF1F6-00B5-4857-A819-1FD298A0B3C9}" type="presParOf" srcId="{74EA3B38-2D2E-4A8D-9F55-583A102FC5BA}" destId="{01E181CD-F8B7-49B9-84A1-2E3A1992484D}" srcOrd="0" destOrd="0" presId="urn:microsoft.com/office/officeart/2005/8/layout/orgChart1"/>
    <dgm:cxn modelId="{AE11FDE8-B164-4237-B0D8-FEEEA37114AD}" type="presParOf" srcId="{01E181CD-F8B7-49B9-84A1-2E3A1992484D}" destId="{CE4F02AE-4DE0-40C2-BFA2-1E195BF18FC0}" srcOrd="0" destOrd="0" presId="urn:microsoft.com/office/officeart/2005/8/layout/orgChart1"/>
    <dgm:cxn modelId="{026A969D-D429-457B-9722-DE0FF6804832}" type="presParOf" srcId="{01E181CD-F8B7-49B9-84A1-2E3A1992484D}" destId="{7B3CCBC2-9406-4A7B-B3B9-5FF8E51ACACE}" srcOrd="1" destOrd="0" presId="urn:microsoft.com/office/officeart/2005/8/layout/orgChart1"/>
    <dgm:cxn modelId="{5EFAD75C-6804-40CE-856D-E7CE8309E51B}" type="presParOf" srcId="{74EA3B38-2D2E-4A8D-9F55-583A102FC5BA}" destId="{A72E3494-AC91-4BDD-8D8C-C68DCD5CB815}" srcOrd="1" destOrd="0" presId="urn:microsoft.com/office/officeart/2005/8/layout/orgChart1"/>
    <dgm:cxn modelId="{83F86B94-4C72-4AA5-BE14-1396CFE28B4F}" type="presParOf" srcId="{74EA3B38-2D2E-4A8D-9F55-583A102FC5BA}" destId="{766DCD62-54E7-4AFA-8846-901214435AE8}" srcOrd="2" destOrd="0" presId="urn:microsoft.com/office/officeart/2005/8/layout/orgChart1"/>
    <dgm:cxn modelId="{7BB98841-9D3D-49CE-9317-47E3DBD46F8C}" type="presParOf" srcId="{47E70909-8D7E-4B26-837B-FFABB540FF77}" destId="{494C7522-6762-4C99-9B0B-9F71AEC5EC56}" srcOrd="2" destOrd="0" presId="urn:microsoft.com/office/officeart/2005/8/layout/orgChart1"/>
    <dgm:cxn modelId="{A4DC1820-724B-426E-9E58-6A3605189696}" type="presParOf" srcId="{47E70909-8D7E-4B26-837B-FFABB540FF77}" destId="{A11AFB4B-2F85-48BF-A225-5C11C4442692}" srcOrd="3" destOrd="0" presId="urn:microsoft.com/office/officeart/2005/8/layout/orgChart1"/>
    <dgm:cxn modelId="{3EBAB88F-616F-487F-882A-E7B918A73991}" type="presParOf" srcId="{A11AFB4B-2F85-48BF-A225-5C11C4442692}" destId="{89EC1EB2-D422-40E6-AB1C-B8946AF305CB}" srcOrd="0" destOrd="0" presId="urn:microsoft.com/office/officeart/2005/8/layout/orgChart1"/>
    <dgm:cxn modelId="{91CF5D76-33BB-41AE-8E26-10DA97DF5783}" type="presParOf" srcId="{89EC1EB2-D422-40E6-AB1C-B8946AF305CB}" destId="{22108F22-E97B-4E0B-9BB3-9D9D694AE194}" srcOrd="0" destOrd="0" presId="urn:microsoft.com/office/officeart/2005/8/layout/orgChart1"/>
    <dgm:cxn modelId="{D0B36C03-7869-4D64-B083-A4EF1BF7B129}" type="presParOf" srcId="{89EC1EB2-D422-40E6-AB1C-B8946AF305CB}" destId="{7223FAEA-C04E-4992-A4AC-2B81F458A3B0}" srcOrd="1" destOrd="0" presId="urn:microsoft.com/office/officeart/2005/8/layout/orgChart1"/>
    <dgm:cxn modelId="{B35E21F4-57CB-4A87-B22B-6E25908B2DE5}" type="presParOf" srcId="{A11AFB4B-2F85-48BF-A225-5C11C4442692}" destId="{D47D2B21-2EA3-4A59-901A-EF8F374DA782}" srcOrd="1" destOrd="0" presId="urn:microsoft.com/office/officeart/2005/8/layout/orgChart1"/>
    <dgm:cxn modelId="{1478183B-24D7-490A-9CF1-0510A8A7592B}" type="presParOf" srcId="{A11AFB4B-2F85-48BF-A225-5C11C4442692}" destId="{CBCDCD55-D539-4D83-BF03-DF71E573E813}" srcOrd="2" destOrd="0" presId="urn:microsoft.com/office/officeart/2005/8/layout/orgChart1"/>
    <dgm:cxn modelId="{A6C9C2D2-ED85-4ECE-B7F0-62BB573E4CED}" type="presParOf" srcId="{47E70909-8D7E-4B26-837B-FFABB540FF77}" destId="{138E98E0-589B-4443-9335-26826FE6B11A}" srcOrd="4" destOrd="0" presId="urn:microsoft.com/office/officeart/2005/8/layout/orgChart1"/>
    <dgm:cxn modelId="{AF9BEB30-F479-44F3-9671-2B7D61305416}" type="presParOf" srcId="{47E70909-8D7E-4B26-837B-FFABB540FF77}" destId="{F7820937-66F2-44FC-AB4C-34697D7B004D}" srcOrd="5" destOrd="0" presId="urn:microsoft.com/office/officeart/2005/8/layout/orgChart1"/>
    <dgm:cxn modelId="{4F7D0E3C-45F6-418D-AB88-F0BEE9BA42D2}" type="presParOf" srcId="{F7820937-66F2-44FC-AB4C-34697D7B004D}" destId="{E3BA8042-E143-437E-9EC2-B84537A6AAE2}" srcOrd="0" destOrd="0" presId="urn:microsoft.com/office/officeart/2005/8/layout/orgChart1"/>
    <dgm:cxn modelId="{B085B56E-6CDF-4934-B530-5471A3431DB2}" type="presParOf" srcId="{E3BA8042-E143-437E-9EC2-B84537A6AAE2}" destId="{2DE824C1-03A9-4369-978F-375FE16F5BBE}" srcOrd="0" destOrd="0" presId="urn:microsoft.com/office/officeart/2005/8/layout/orgChart1"/>
    <dgm:cxn modelId="{9C908613-98C9-42EC-8DC7-3F0689DB12BC}" type="presParOf" srcId="{E3BA8042-E143-437E-9EC2-B84537A6AAE2}" destId="{9E634591-F495-4CE8-A796-ACD6AA7826DF}" srcOrd="1" destOrd="0" presId="urn:microsoft.com/office/officeart/2005/8/layout/orgChart1"/>
    <dgm:cxn modelId="{E2E6E17E-582B-44F8-BE42-BD4DE38AC31E}" type="presParOf" srcId="{F7820937-66F2-44FC-AB4C-34697D7B004D}" destId="{C5C5992E-8BBA-49C4-8FC2-DFDA09D22B8C}" srcOrd="1" destOrd="0" presId="urn:microsoft.com/office/officeart/2005/8/layout/orgChart1"/>
    <dgm:cxn modelId="{5B7B94FF-F928-4C70-ADE2-BA605EE85FF6}" type="presParOf" srcId="{F7820937-66F2-44FC-AB4C-34697D7B004D}" destId="{7DB350B7-FAB4-4884-AA1E-BEC3E71223FB}" srcOrd="2" destOrd="0" presId="urn:microsoft.com/office/officeart/2005/8/layout/orgChart1"/>
    <dgm:cxn modelId="{84B7206B-C34A-4A05-9321-60263C074D3D}" type="presParOf" srcId="{FD92A088-84D6-4BBE-9D2F-0F05F9DA078A}" destId="{E229E860-C697-4589-8A94-DAF439CC5E25}" srcOrd="2" destOrd="0" presId="urn:microsoft.com/office/officeart/2005/8/layout/orgChart1"/>
    <dgm:cxn modelId="{8251BC57-1944-49A1-8302-B9E98E28CA24}" type="presParOf" srcId="{AD7FF9FC-7FE3-4942-9E24-9027646D49D3}" destId="{F46408AD-CE37-4160-9547-B0BAABFF6B5F}" srcOrd="12" destOrd="0" presId="urn:microsoft.com/office/officeart/2005/8/layout/orgChart1"/>
    <dgm:cxn modelId="{109EBD41-D5FC-42C9-9DA1-CBBAF6C7C2D9}" type="presParOf" srcId="{AD7FF9FC-7FE3-4942-9E24-9027646D49D3}" destId="{93120ADA-CEDE-46F4-A473-DC92A4C6E7C8}" srcOrd="13" destOrd="0" presId="urn:microsoft.com/office/officeart/2005/8/layout/orgChart1"/>
    <dgm:cxn modelId="{32C5E83C-869E-4A07-8C70-4F56EC3AD857}" type="presParOf" srcId="{93120ADA-CEDE-46F4-A473-DC92A4C6E7C8}" destId="{FAE5808B-E9C7-4362-8D75-86A5038D5EC5}" srcOrd="0" destOrd="0" presId="urn:microsoft.com/office/officeart/2005/8/layout/orgChart1"/>
    <dgm:cxn modelId="{3E21A1C1-19A4-4533-A2A6-E7D2A6D79097}" type="presParOf" srcId="{FAE5808B-E9C7-4362-8D75-86A5038D5EC5}" destId="{817AEABE-3070-4128-831D-1D5C89BCD7D7}" srcOrd="0" destOrd="0" presId="urn:microsoft.com/office/officeart/2005/8/layout/orgChart1"/>
    <dgm:cxn modelId="{8532C8F6-8C5B-4B5D-8873-4A913EDEAB86}" type="presParOf" srcId="{FAE5808B-E9C7-4362-8D75-86A5038D5EC5}" destId="{69706435-70F1-40CD-8370-598B9ED3F446}" srcOrd="1" destOrd="0" presId="urn:microsoft.com/office/officeart/2005/8/layout/orgChart1"/>
    <dgm:cxn modelId="{13FE956B-4EBE-416D-9356-781A4CB8C054}" type="presParOf" srcId="{93120ADA-CEDE-46F4-A473-DC92A4C6E7C8}" destId="{DAB618E5-F7BA-4149-90B2-83EEF13D3B34}" srcOrd="1" destOrd="0" presId="urn:microsoft.com/office/officeart/2005/8/layout/orgChart1"/>
    <dgm:cxn modelId="{809A8DB7-60CF-4A56-8466-E8C538782495}" type="presParOf" srcId="{DAB618E5-F7BA-4149-90B2-83EEF13D3B34}" destId="{6AC57D18-CD80-42B1-BDF4-A73D1B457A66}" srcOrd="0" destOrd="0" presId="urn:microsoft.com/office/officeart/2005/8/layout/orgChart1"/>
    <dgm:cxn modelId="{AFAD2C91-6619-4DA0-9425-D13C9E40864D}" type="presParOf" srcId="{DAB618E5-F7BA-4149-90B2-83EEF13D3B34}" destId="{F2DB882F-6EB3-4294-AB2D-030CF3B18E09}" srcOrd="1" destOrd="0" presId="urn:microsoft.com/office/officeart/2005/8/layout/orgChart1"/>
    <dgm:cxn modelId="{699C6688-A18B-4FC8-B78E-274E8E09BB92}" type="presParOf" srcId="{F2DB882F-6EB3-4294-AB2D-030CF3B18E09}" destId="{5A6B64F0-AAF0-4A4E-9AD6-B0ACE7FF5C43}" srcOrd="0" destOrd="0" presId="urn:microsoft.com/office/officeart/2005/8/layout/orgChart1"/>
    <dgm:cxn modelId="{4AC2A543-D2AA-4CFA-8B9A-AE3B9CA2070C}" type="presParOf" srcId="{5A6B64F0-AAF0-4A4E-9AD6-B0ACE7FF5C43}" destId="{D929BC77-360F-4A5C-BE2E-11C52E000DEB}" srcOrd="0" destOrd="0" presId="urn:microsoft.com/office/officeart/2005/8/layout/orgChart1"/>
    <dgm:cxn modelId="{4988286E-82A9-41EA-821B-24AD599E1C40}" type="presParOf" srcId="{5A6B64F0-AAF0-4A4E-9AD6-B0ACE7FF5C43}" destId="{B41001E2-2074-4D5E-B874-3877A15C879A}" srcOrd="1" destOrd="0" presId="urn:microsoft.com/office/officeart/2005/8/layout/orgChart1"/>
    <dgm:cxn modelId="{5D2BA58A-EF2A-4A35-8AD7-BA825EB600D5}" type="presParOf" srcId="{F2DB882F-6EB3-4294-AB2D-030CF3B18E09}" destId="{47FED7FC-7D16-4F82-9C74-7E429CDB3FD5}" srcOrd="1" destOrd="0" presId="urn:microsoft.com/office/officeart/2005/8/layout/orgChart1"/>
    <dgm:cxn modelId="{F6170A56-C32B-4E5B-808D-B2E1C292A558}" type="presParOf" srcId="{F2DB882F-6EB3-4294-AB2D-030CF3B18E09}" destId="{113A8BD1-4F9B-494C-A52C-BE606152CFC4}" srcOrd="2" destOrd="0" presId="urn:microsoft.com/office/officeart/2005/8/layout/orgChart1"/>
    <dgm:cxn modelId="{2D18F10E-5EC4-4CAD-AD26-87B85A99B8D5}" type="presParOf" srcId="{93120ADA-CEDE-46F4-A473-DC92A4C6E7C8}" destId="{3FC68CFE-6F9F-436C-8DED-C81814814B3C}" srcOrd="2" destOrd="0" presId="urn:microsoft.com/office/officeart/2005/8/layout/orgChart1"/>
    <dgm:cxn modelId="{A81661F4-0E70-4B70-9A76-42023E7F5E8A}" type="presParOf" srcId="{D1BEC2FD-4D65-421C-8872-2F35140CCA33}" destId="{AFC5AC53-11CB-4B36-AD2D-F7CEDBF8877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E2DC2-6689-4D04-98B5-B84A8F63D693}">
      <dsp:nvSpPr>
        <dsp:cNvPr id="0" name=""/>
        <dsp:cNvSpPr/>
      </dsp:nvSpPr>
      <dsp:spPr>
        <a:xfrm>
          <a:off x="4550803" y="182157"/>
          <a:ext cx="3943113" cy="935003"/>
        </a:xfrm>
        <a:prstGeom prst="rightArrow">
          <a:avLst>
            <a:gd name="adj1" fmla="val 75000"/>
            <a:gd name="adj2" fmla="val 50000"/>
          </a:avLst>
        </a:prstGeom>
        <a:solidFill>
          <a:schemeClr val="accent5">
            <a:alpha val="90000"/>
            <a:tint val="40000"/>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285750" lvl="1" indent="-285750" algn="ctr" defTabSz="1422400">
            <a:lnSpc>
              <a:spcPct val="90000"/>
            </a:lnSpc>
            <a:spcBef>
              <a:spcPct val="0"/>
            </a:spcBef>
            <a:spcAft>
              <a:spcPct val="15000"/>
            </a:spcAft>
            <a:buChar char="••"/>
          </a:pPr>
          <a:r>
            <a:rPr lang="en-US" sz="3200" b="1" kern="1200" dirty="0" smtClean="0">
              <a:latin typeface="Times New Roman" panose="02020603050405020304" pitchFamily="18" charset="0"/>
              <a:cs typeface="Times New Roman" panose="02020603050405020304" pitchFamily="18" charset="0"/>
            </a:rPr>
            <a:t>2001160123</a:t>
          </a:r>
          <a:endParaRPr lang="vi-VN" sz="3200" b="1" kern="1200" dirty="0">
            <a:latin typeface="Times New Roman" panose="02020603050405020304" pitchFamily="18" charset="0"/>
            <a:cs typeface="Times New Roman" panose="02020603050405020304" pitchFamily="18" charset="0"/>
          </a:endParaRPr>
        </a:p>
      </dsp:txBody>
      <dsp:txXfrm>
        <a:off x="4550803" y="299032"/>
        <a:ext cx="3592487" cy="701253"/>
      </dsp:txXfrm>
    </dsp:sp>
    <dsp:sp modelId="{9F8BC0C3-CD26-453D-811A-414D84F360EE}">
      <dsp:nvSpPr>
        <dsp:cNvPr id="0" name=""/>
        <dsp:cNvSpPr/>
      </dsp:nvSpPr>
      <dsp:spPr>
        <a:xfrm>
          <a:off x="3027" y="1706"/>
          <a:ext cx="4547776" cy="1295905"/>
        </a:xfrm>
        <a:prstGeom prst="roundRect">
          <a:avLst/>
        </a:prstGeom>
        <a:solidFill>
          <a:schemeClr val="accent5">
            <a:shade val="80000"/>
            <a:hueOff val="0"/>
            <a:satOff val="0"/>
            <a:lumOff val="0"/>
            <a:alphaOff val="0"/>
          </a:schemeClr>
        </a:solidFill>
        <a:ln w="38100" cap="flat" cmpd="sng" algn="ctr">
          <a:solidFill>
            <a:schemeClr val="lt1">
              <a:hueOff val="0"/>
              <a:satOff val="0"/>
              <a:lumOff val="0"/>
              <a:alphaOff val="0"/>
            </a:schemeClr>
          </a:solidFill>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vi-VN" sz="3200" b="1" i="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Nguyễn Thị </a:t>
          </a:r>
          <a:r>
            <a:rPr lang="en-US" sz="3200" b="1" i="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Tiên Tiên </a:t>
          </a:r>
          <a:endParaRPr lang="vi-VN" sz="3200" b="1"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66288" y="64967"/>
        <a:ext cx="4421254" cy="1169383"/>
      </dsp:txXfrm>
    </dsp:sp>
    <dsp:sp modelId="{00393980-2CB4-4709-AD21-662A54FAB61C}">
      <dsp:nvSpPr>
        <dsp:cNvPr id="0" name=""/>
        <dsp:cNvSpPr/>
      </dsp:nvSpPr>
      <dsp:spPr>
        <a:xfrm>
          <a:off x="4534559" y="1664688"/>
          <a:ext cx="3958049" cy="862711"/>
        </a:xfrm>
        <a:prstGeom prst="rightArrow">
          <a:avLst>
            <a:gd name="adj1" fmla="val 75000"/>
            <a:gd name="adj2" fmla="val 50000"/>
          </a:avLst>
        </a:prstGeom>
        <a:solidFill>
          <a:schemeClr val="accent5">
            <a:alpha val="90000"/>
            <a:tint val="40000"/>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285750" lvl="1" indent="-285750" algn="ctr" defTabSz="1422400">
            <a:lnSpc>
              <a:spcPct val="90000"/>
            </a:lnSpc>
            <a:spcBef>
              <a:spcPct val="0"/>
            </a:spcBef>
            <a:spcAft>
              <a:spcPct val="15000"/>
            </a:spcAft>
            <a:buChar char="••"/>
          </a:pPr>
          <a:r>
            <a:rPr lang="vi-VN" sz="3200" b="1" kern="1200" dirty="0" smtClean="0">
              <a:latin typeface="Times New Roman" panose="02020603050405020304" pitchFamily="18" charset="0"/>
              <a:cs typeface="Times New Roman" panose="02020603050405020304" pitchFamily="18" charset="0"/>
            </a:rPr>
            <a:t>2001160</a:t>
          </a:r>
          <a:r>
            <a:rPr lang="en-US" sz="3200" b="1" kern="1200" dirty="0" smtClean="0">
              <a:latin typeface="Times New Roman" panose="02020603050405020304" pitchFamily="18" charset="0"/>
              <a:cs typeface="Times New Roman" panose="02020603050405020304" pitchFamily="18" charset="0"/>
            </a:rPr>
            <a:t>063</a:t>
          </a:r>
          <a:endParaRPr lang="vi-VN" sz="3200" b="1" kern="1200" dirty="0">
            <a:latin typeface="Times New Roman" panose="02020603050405020304" pitchFamily="18" charset="0"/>
            <a:cs typeface="Times New Roman" panose="02020603050405020304" pitchFamily="18" charset="0"/>
          </a:endParaRPr>
        </a:p>
      </dsp:txBody>
      <dsp:txXfrm>
        <a:off x="4534559" y="1772527"/>
        <a:ext cx="3634532" cy="647033"/>
      </dsp:txXfrm>
    </dsp:sp>
    <dsp:sp modelId="{DCA10DA3-6FC6-4B26-AD91-870C9389C18E}">
      <dsp:nvSpPr>
        <dsp:cNvPr id="0" name=""/>
        <dsp:cNvSpPr/>
      </dsp:nvSpPr>
      <dsp:spPr>
        <a:xfrm>
          <a:off x="4335" y="1456739"/>
          <a:ext cx="4530224" cy="1278608"/>
        </a:xfrm>
        <a:prstGeom prst="roundRect">
          <a:avLst/>
        </a:prstGeom>
        <a:solidFill>
          <a:schemeClr val="accent5">
            <a:shade val="80000"/>
            <a:hueOff val="-203291"/>
            <a:satOff val="649"/>
            <a:lumOff val="14164"/>
            <a:alphaOff val="0"/>
          </a:schemeClr>
        </a:solidFill>
        <a:ln w="38100" cap="flat" cmpd="sng" algn="ctr">
          <a:solidFill>
            <a:schemeClr val="lt1">
              <a:hueOff val="0"/>
              <a:satOff val="0"/>
              <a:lumOff val="0"/>
              <a:alphaOff val="0"/>
            </a:schemeClr>
          </a:solidFill>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i="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Lê Đình Lực</a:t>
          </a:r>
          <a:endParaRPr lang="vi-VN" sz="3200" b="1"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66751" y="1519155"/>
        <a:ext cx="4405392" cy="1153776"/>
      </dsp:txXfrm>
    </dsp:sp>
    <dsp:sp modelId="{D3444CCD-BC85-47A1-A66A-6D6729F17291}">
      <dsp:nvSpPr>
        <dsp:cNvPr id="0" name=""/>
        <dsp:cNvSpPr/>
      </dsp:nvSpPr>
      <dsp:spPr>
        <a:xfrm>
          <a:off x="4541447" y="3103402"/>
          <a:ext cx="3953070" cy="790419"/>
        </a:xfrm>
        <a:prstGeom prst="rightArrow">
          <a:avLst>
            <a:gd name="adj1" fmla="val 75000"/>
            <a:gd name="adj2" fmla="val 50000"/>
          </a:avLst>
        </a:prstGeom>
        <a:solidFill>
          <a:schemeClr val="accent5">
            <a:alpha val="90000"/>
            <a:tint val="40000"/>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285750" lvl="1" indent="-285750" algn="ctr" defTabSz="1422400">
            <a:lnSpc>
              <a:spcPct val="90000"/>
            </a:lnSpc>
            <a:spcBef>
              <a:spcPct val="0"/>
            </a:spcBef>
            <a:spcAft>
              <a:spcPct val="15000"/>
            </a:spcAft>
            <a:buChar char="••"/>
          </a:pPr>
          <a:r>
            <a:rPr lang="vi-VN" sz="3200" b="1" kern="1200" dirty="0" smtClean="0">
              <a:latin typeface="Times New Roman" panose="02020603050405020304" pitchFamily="18" charset="0"/>
              <a:cs typeface="Times New Roman" panose="02020603050405020304" pitchFamily="18" charset="0"/>
            </a:rPr>
            <a:t>2001160</a:t>
          </a:r>
          <a:r>
            <a:rPr lang="en-US" sz="3200" b="1" kern="1200" dirty="0" smtClean="0">
              <a:latin typeface="Times New Roman" panose="02020603050405020304" pitchFamily="18" charset="0"/>
              <a:cs typeface="Times New Roman" panose="02020603050405020304" pitchFamily="18" charset="0"/>
            </a:rPr>
            <a:t>107</a:t>
          </a:r>
          <a:endParaRPr lang="vi-VN" sz="3200" b="1" kern="1200" dirty="0">
            <a:latin typeface="Times New Roman" panose="02020603050405020304" pitchFamily="18" charset="0"/>
            <a:cs typeface="Times New Roman" panose="02020603050405020304" pitchFamily="18" charset="0"/>
          </a:endParaRPr>
        </a:p>
      </dsp:txBody>
      <dsp:txXfrm>
        <a:off x="4541447" y="3202204"/>
        <a:ext cx="3656663" cy="592815"/>
      </dsp:txXfrm>
    </dsp:sp>
    <dsp:sp modelId="{81DF79D3-6E9F-4173-93AA-5D13CE997389}">
      <dsp:nvSpPr>
        <dsp:cNvPr id="0" name=""/>
        <dsp:cNvSpPr/>
      </dsp:nvSpPr>
      <dsp:spPr>
        <a:xfrm>
          <a:off x="2426" y="2894475"/>
          <a:ext cx="4539020" cy="1208273"/>
        </a:xfrm>
        <a:prstGeom prst="roundRect">
          <a:avLst/>
        </a:prstGeom>
        <a:solidFill>
          <a:schemeClr val="accent5">
            <a:shade val="80000"/>
            <a:hueOff val="-406581"/>
            <a:satOff val="1297"/>
            <a:lumOff val="28328"/>
            <a:alphaOff val="0"/>
          </a:schemeClr>
        </a:solidFill>
        <a:ln w="38100" cap="flat" cmpd="sng" algn="ctr">
          <a:solidFill>
            <a:schemeClr val="lt1">
              <a:hueOff val="0"/>
              <a:satOff val="0"/>
              <a:lumOff val="0"/>
              <a:alphaOff val="0"/>
            </a:schemeClr>
          </a:solidFill>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i="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Thiện Thanh</a:t>
          </a:r>
          <a:endParaRPr lang="vi-VN" sz="3200" b="1"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61409" y="2953458"/>
        <a:ext cx="4421054" cy="1090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55BD2-2927-4F71-9C24-21133384F2E0}">
      <dsp:nvSpPr>
        <dsp:cNvPr id="0" name=""/>
        <dsp:cNvSpPr/>
      </dsp:nvSpPr>
      <dsp:spPr>
        <a:xfrm>
          <a:off x="0" y="443387"/>
          <a:ext cx="6792416" cy="655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BA899D27-F397-4C88-8712-05A891085D65}">
      <dsp:nvSpPr>
        <dsp:cNvPr id="0" name=""/>
        <dsp:cNvSpPr/>
      </dsp:nvSpPr>
      <dsp:spPr>
        <a:xfrm>
          <a:off x="339620" y="59627"/>
          <a:ext cx="5079246" cy="76752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9716" tIns="0" rIns="179716" bIns="0" numCol="1" spcCol="1270" anchor="ctr" anchorCtr="0">
          <a:noAutofit/>
        </a:bodyPr>
        <a:lstStyle/>
        <a:p>
          <a:pPr lvl="0" algn="l" defTabSz="1155700">
            <a:lnSpc>
              <a:spcPct val="90000"/>
            </a:lnSpc>
            <a:spcBef>
              <a:spcPct val="0"/>
            </a:spcBef>
            <a:spcAft>
              <a:spcPct val="35000"/>
            </a:spcAft>
          </a:pPr>
          <a:r>
            <a:rPr lang="en-US" sz="2600" b="1" kern="1200" smtClean="0">
              <a:latin typeface="Times New Roman" panose="02020603050405020304" pitchFamily="18" charset="0"/>
              <a:cs typeface="Times New Roman" panose="02020603050405020304" pitchFamily="18" charset="0"/>
            </a:rPr>
            <a:t>Chương 1: Khảo Sát Hiện Trạng</a:t>
          </a:r>
          <a:endParaRPr lang="vi-VN" sz="2600" b="1" kern="1200">
            <a:latin typeface="Times New Roman" panose="02020603050405020304" pitchFamily="18" charset="0"/>
            <a:cs typeface="Times New Roman" panose="02020603050405020304" pitchFamily="18" charset="0"/>
          </a:endParaRPr>
        </a:p>
      </dsp:txBody>
      <dsp:txXfrm>
        <a:off x="377087" y="97094"/>
        <a:ext cx="5004312" cy="692586"/>
      </dsp:txXfrm>
    </dsp:sp>
    <dsp:sp modelId="{19792F83-9897-44AB-9C26-47B9FBF5DECE}">
      <dsp:nvSpPr>
        <dsp:cNvPr id="0" name=""/>
        <dsp:cNvSpPr/>
      </dsp:nvSpPr>
      <dsp:spPr>
        <a:xfrm>
          <a:off x="0" y="1622747"/>
          <a:ext cx="6792416" cy="655200"/>
        </a:xfrm>
        <a:prstGeom prst="rect">
          <a:avLst/>
        </a:prstGeom>
        <a:solidFill>
          <a:schemeClr val="lt1">
            <a:alpha val="90000"/>
            <a:hueOff val="0"/>
            <a:satOff val="0"/>
            <a:lumOff val="0"/>
            <a:alphaOff val="0"/>
          </a:schemeClr>
        </a:solidFill>
        <a:ln w="25400" cap="flat" cmpd="sng" algn="ctr">
          <a:solidFill>
            <a:schemeClr val="accent5">
              <a:hueOff val="4516134"/>
              <a:satOff val="-11447"/>
              <a:lumOff val="1830"/>
              <a:alphaOff val="0"/>
            </a:schemeClr>
          </a:solidFill>
          <a:miter lim="800000"/>
        </a:ln>
        <a:effectLst/>
      </dsp:spPr>
      <dsp:style>
        <a:lnRef idx="2">
          <a:scrgbClr r="0" g="0" b="0"/>
        </a:lnRef>
        <a:fillRef idx="1">
          <a:scrgbClr r="0" g="0" b="0"/>
        </a:fillRef>
        <a:effectRef idx="0">
          <a:scrgbClr r="0" g="0" b="0"/>
        </a:effectRef>
        <a:fontRef idx="minor"/>
      </dsp:style>
    </dsp:sp>
    <dsp:sp modelId="{E7AC11C1-8E21-4462-92CC-F9FC302B3761}">
      <dsp:nvSpPr>
        <dsp:cNvPr id="0" name=""/>
        <dsp:cNvSpPr/>
      </dsp:nvSpPr>
      <dsp:spPr>
        <a:xfrm>
          <a:off x="339620" y="1238987"/>
          <a:ext cx="5079246" cy="767520"/>
        </a:xfrm>
        <a:prstGeom prst="roundRect">
          <a:avLst/>
        </a:prstGeom>
        <a:solidFill>
          <a:schemeClr val="accent5">
            <a:hueOff val="4516134"/>
            <a:satOff val="-11447"/>
            <a:lumOff val="1830"/>
            <a:alphaOff val="0"/>
          </a:schemeClr>
        </a:solidFill>
        <a:ln w="38100" cap="flat" cmpd="sng" algn="ctr">
          <a:solidFill>
            <a:schemeClr val="lt1">
              <a:hueOff val="0"/>
              <a:satOff val="0"/>
              <a:lumOff val="0"/>
              <a:alphaOff val="0"/>
            </a:schemeClr>
          </a:solidFill>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9716" tIns="0" rIns="179716" bIns="0" numCol="1" spcCol="1270" anchor="ctr" anchorCtr="0">
          <a:noAutofit/>
        </a:bodyPr>
        <a:lstStyle/>
        <a:p>
          <a:pPr lvl="0" algn="l" defTabSz="1155700">
            <a:lnSpc>
              <a:spcPct val="90000"/>
            </a:lnSpc>
            <a:spcBef>
              <a:spcPct val="0"/>
            </a:spcBef>
            <a:spcAft>
              <a:spcPct val="35000"/>
            </a:spcAft>
          </a:pPr>
          <a:r>
            <a:rPr lang="en-US" sz="2600" b="1" kern="1200" dirty="0" smtClean="0">
              <a:latin typeface="Times New Roman" panose="02020603050405020304" pitchFamily="18" charset="0"/>
              <a:cs typeface="Times New Roman" panose="02020603050405020304" pitchFamily="18" charset="0"/>
            </a:rPr>
            <a:t>Chương 2: Phân Tích Hệ Thống</a:t>
          </a:r>
          <a:endParaRPr lang="vi-VN" sz="2600" b="1" kern="1200" dirty="0">
            <a:latin typeface="Times New Roman" panose="02020603050405020304" pitchFamily="18" charset="0"/>
            <a:cs typeface="Times New Roman" panose="02020603050405020304" pitchFamily="18" charset="0"/>
          </a:endParaRPr>
        </a:p>
      </dsp:txBody>
      <dsp:txXfrm>
        <a:off x="377087" y="1276454"/>
        <a:ext cx="5004312" cy="692586"/>
      </dsp:txXfrm>
    </dsp:sp>
    <dsp:sp modelId="{1B32C7A9-7CCF-4E4F-985A-9EA888AE278A}">
      <dsp:nvSpPr>
        <dsp:cNvPr id="0" name=""/>
        <dsp:cNvSpPr/>
      </dsp:nvSpPr>
      <dsp:spPr>
        <a:xfrm>
          <a:off x="0" y="2802108"/>
          <a:ext cx="6792416" cy="655200"/>
        </a:xfrm>
        <a:prstGeom prst="rect">
          <a:avLst/>
        </a:prstGeom>
        <a:solidFill>
          <a:schemeClr val="lt1">
            <a:alpha val="90000"/>
            <a:hueOff val="0"/>
            <a:satOff val="0"/>
            <a:lumOff val="0"/>
            <a:alphaOff val="0"/>
          </a:schemeClr>
        </a:solidFill>
        <a:ln w="25400" cap="flat" cmpd="sng" algn="ctr">
          <a:solidFill>
            <a:schemeClr val="accent5">
              <a:hueOff val="9032268"/>
              <a:satOff val="-22894"/>
              <a:lumOff val="3659"/>
              <a:alphaOff val="0"/>
            </a:schemeClr>
          </a:solidFill>
          <a:miter lim="800000"/>
        </a:ln>
        <a:effectLst/>
      </dsp:spPr>
      <dsp:style>
        <a:lnRef idx="2">
          <a:scrgbClr r="0" g="0" b="0"/>
        </a:lnRef>
        <a:fillRef idx="1">
          <a:scrgbClr r="0" g="0" b="0"/>
        </a:fillRef>
        <a:effectRef idx="0">
          <a:scrgbClr r="0" g="0" b="0"/>
        </a:effectRef>
        <a:fontRef idx="minor"/>
      </dsp:style>
    </dsp:sp>
    <dsp:sp modelId="{16E817A6-8EC9-4A12-9D27-D33ED554F4E3}">
      <dsp:nvSpPr>
        <dsp:cNvPr id="0" name=""/>
        <dsp:cNvSpPr/>
      </dsp:nvSpPr>
      <dsp:spPr>
        <a:xfrm>
          <a:off x="339620" y="2418348"/>
          <a:ext cx="5079246" cy="767520"/>
        </a:xfrm>
        <a:prstGeom prst="roundRect">
          <a:avLst/>
        </a:prstGeom>
        <a:solidFill>
          <a:schemeClr val="accent5">
            <a:hueOff val="9032268"/>
            <a:satOff val="-22894"/>
            <a:lumOff val="3659"/>
            <a:alphaOff val="0"/>
          </a:schemeClr>
        </a:solidFill>
        <a:ln w="38100" cap="flat" cmpd="sng" algn="ctr">
          <a:solidFill>
            <a:schemeClr val="lt1">
              <a:hueOff val="0"/>
              <a:satOff val="0"/>
              <a:lumOff val="0"/>
              <a:alphaOff val="0"/>
            </a:schemeClr>
          </a:solidFill>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9716" tIns="0" rIns="179716" bIns="0" numCol="1" spcCol="1270" anchor="ctr" anchorCtr="0">
          <a:noAutofit/>
        </a:bodyPr>
        <a:lstStyle/>
        <a:p>
          <a:pPr lvl="0" algn="l" defTabSz="1155700">
            <a:lnSpc>
              <a:spcPct val="90000"/>
            </a:lnSpc>
            <a:spcBef>
              <a:spcPct val="0"/>
            </a:spcBef>
            <a:spcAft>
              <a:spcPct val="35000"/>
            </a:spcAft>
          </a:pPr>
          <a:r>
            <a:rPr lang="en-US" sz="2600" b="1" kern="1200" smtClean="0">
              <a:latin typeface="Times New Roman" panose="02020603050405020304" pitchFamily="18" charset="0"/>
              <a:cs typeface="Times New Roman" panose="02020603050405020304" pitchFamily="18" charset="0"/>
            </a:rPr>
            <a:t>Chương 3: Thiết Kế Hệ Thống</a:t>
          </a:r>
          <a:endParaRPr lang="vi-VN" sz="2600" b="1" kern="1200">
            <a:latin typeface="Times New Roman" panose="02020603050405020304" pitchFamily="18" charset="0"/>
            <a:cs typeface="Times New Roman" panose="02020603050405020304" pitchFamily="18" charset="0"/>
          </a:endParaRPr>
        </a:p>
      </dsp:txBody>
      <dsp:txXfrm>
        <a:off x="377087" y="2455815"/>
        <a:ext cx="5004312" cy="692586"/>
      </dsp:txXfrm>
    </dsp:sp>
    <dsp:sp modelId="{96BECB30-7AAD-42BE-96AB-36CE03410422}">
      <dsp:nvSpPr>
        <dsp:cNvPr id="0" name=""/>
        <dsp:cNvSpPr/>
      </dsp:nvSpPr>
      <dsp:spPr>
        <a:xfrm>
          <a:off x="0" y="3981468"/>
          <a:ext cx="6792416" cy="655200"/>
        </a:xfrm>
        <a:prstGeom prst="rect">
          <a:avLst/>
        </a:prstGeom>
        <a:solidFill>
          <a:schemeClr val="lt1">
            <a:alpha val="90000"/>
            <a:hueOff val="0"/>
            <a:satOff val="0"/>
            <a:lumOff val="0"/>
            <a:alphaOff val="0"/>
          </a:schemeClr>
        </a:solidFill>
        <a:ln w="25400" cap="flat" cmpd="sng" algn="ctr">
          <a:solidFill>
            <a:schemeClr val="accent5">
              <a:hueOff val="13548401"/>
              <a:satOff val="-34341"/>
              <a:lumOff val="5489"/>
              <a:alphaOff val="0"/>
            </a:schemeClr>
          </a:solidFill>
          <a:miter lim="800000"/>
        </a:ln>
        <a:effectLst/>
      </dsp:spPr>
      <dsp:style>
        <a:lnRef idx="2">
          <a:scrgbClr r="0" g="0" b="0"/>
        </a:lnRef>
        <a:fillRef idx="1">
          <a:scrgbClr r="0" g="0" b="0"/>
        </a:fillRef>
        <a:effectRef idx="0">
          <a:scrgbClr r="0" g="0" b="0"/>
        </a:effectRef>
        <a:fontRef idx="minor"/>
      </dsp:style>
    </dsp:sp>
    <dsp:sp modelId="{E845D21A-D0A6-4A97-9382-B7059729E4C8}">
      <dsp:nvSpPr>
        <dsp:cNvPr id="0" name=""/>
        <dsp:cNvSpPr/>
      </dsp:nvSpPr>
      <dsp:spPr>
        <a:xfrm>
          <a:off x="339620" y="3597708"/>
          <a:ext cx="5079246" cy="767520"/>
        </a:xfrm>
        <a:prstGeom prst="roundRect">
          <a:avLst/>
        </a:prstGeom>
        <a:solidFill>
          <a:schemeClr val="accent5">
            <a:hueOff val="13548401"/>
            <a:satOff val="-34341"/>
            <a:lumOff val="5489"/>
            <a:alphaOff val="0"/>
          </a:schemeClr>
        </a:solidFill>
        <a:ln w="38100" cap="flat" cmpd="sng" algn="ctr">
          <a:solidFill>
            <a:schemeClr val="lt1">
              <a:hueOff val="0"/>
              <a:satOff val="0"/>
              <a:lumOff val="0"/>
              <a:alphaOff val="0"/>
            </a:schemeClr>
          </a:solidFill>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9716" tIns="0" rIns="179716" bIns="0" numCol="1" spcCol="1270" anchor="ctr" anchorCtr="0">
          <a:noAutofit/>
        </a:bodyPr>
        <a:lstStyle/>
        <a:p>
          <a:pPr lvl="0" algn="l" defTabSz="1155700">
            <a:lnSpc>
              <a:spcPct val="90000"/>
            </a:lnSpc>
            <a:spcBef>
              <a:spcPct val="0"/>
            </a:spcBef>
            <a:spcAft>
              <a:spcPct val="35000"/>
            </a:spcAft>
          </a:pPr>
          <a:r>
            <a:rPr lang="en-US" sz="2600" b="1" kern="1200" smtClean="0">
              <a:latin typeface="Times New Roman" panose="02020603050405020304" pitchFamily="18" charset="0"/>
              <a:cs typeface="Times New Roman" panose="02020603050405020304" pitchFamily="18" charset="0"/>
            </a:rPr>
            <a:t>Chương 4: Kết Luận</a:t>
          </a:r>
          <a:endParaRPr lang="vi-VN" sz="2600" b="1" kern="1200">
            <a:latin typeface="Times New Roman" panose="02020603050405020304" pitchFamily="18" charset="0"/>
            <a:cs typeface="Times New Roman" panose="02020603050405020304" pitchFamily="18" charset="0"/>
          </a:endParaRPr>
        </a:p>
      </dsp:txBody>
      <dsp:txXfrm>
        <a:off x="377087" y="3635175"/>
        <a:ext cx="5004312"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57D18-CD80-42B1-BDF4-A73D1B457A66}">
      <dsp:nvSpPr>
        <dsp:cNvPr id="0" name=""/>
        <dsp:cNvSpPr/>
      </dsp:nvSpPr>
      <dsp:spPr>
        <a:xfrm>
          <a:off x="9949359" y="2807214"/>
          <a:ext cx="202756" cy="621785"/>
        </a:xfrm>
        <a:custGeom>
          <a:avLst/>
          <a:gdLst/>
          <a:ahLst/>
          <a:cxnLst/>
          <a:rect l="0" t="0" r="0" b="0"/>
          <a:pathLst>
            <a:path>
              <a:moveTo>
                <a:pt x="0" y="0"/>
              </a:moveTo>
              <a:lnTo>
                <a:pt x="0" y="621785"/>
              </a:lnTo>
              <a:lnTo>
                <a:pt x="202756" y="621785"/>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F46408AD-CE37-4160-9547-B0BAABFF6B5F}">
      <dsp:nvSpPr>
        <dsp:cNvPr id="0" name=""/>
        <dsp:cNvSpPr/>
      </dsp:nvSpPr>
      <dsp:spPr>
        <a:xfrm>
          <a:off x="5583343" y="1847501"/>
          <a:ext cx="4906699" cy="283858"/>
        </a:xfrm>
        <a:custGeom>
          <a:avLst/>
          <a:gdLst/>
          <a:ahLst/>
          <a:cxnLst/>
          <a:rect l="0" t="0" r="0" b="0"/>
          <a:pathLst>
            <a:path>
              <a:moveTo>
                <a:pt x="0" y="0"/>
              </a:moveTo>
              <a:lnTo>
                <a:pt x="0" y="141929"/>
              </a:lnTo>
              <a:lnTo>
                <a:pt x="4906699" y="141929"/>
              </a:lnTo>
              <a:lnTo>
                <a:pt x="4906699" y="283858"/>
              </a:lnTo>
            </a:path>
          </a:pathLst>
        </a:custGeom>
        <a:noFill/>
        <a:ln w="25400" cap="flat" cmpd="sng" algn="ctr">
          <a:solidFill>
            <a:schemeClr val="accent4">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138E98E0-589B-4443-9335-26826FE6B11A}">
      <dsp:nvSpPr>
        <dsp:cNvPr id="0" name=""/>
        <dsp:cNvSpPr/>
      </dsp:nvSpPr>
      <dsp:spPr>
        <a:xfrm>
          <a:off x="8313792" y="2807214"/>
          <a:ext cx="202756" cy="2541210"/>
        </a:xfrm>
        <a:custGeom>
          <a:avLst/>
          <a:gdLst/>
          <a:ahLst/>
          <a:cxnLst/>
          <a:rect l="0" t="0" r="0" b="0"/>
          <a:pathLst>
            <a:path>
              <a:moveTo>
                <a:pt x="0" y="0"/>
              </a:moveTo>
              <a:lnTo>
                <a:pt x="0" y="2541210"/>
              </a:lnTo>
              <a:lnTo>
                <a:pt x="202756" y="2541210"/>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494C7522-6762-4C99-9B0B-9F71AEC5EC56}">
      <dsp:nvSpPr>
        <dsp:cNvPr id="0" name=""/>
        <dsp:cNvSpPr/>
      </dsp:nvSpPr>
      <dsp:spPr>
        <a:xfrm>
          <a:off x="8313792" y="2807214"/>
          <a:ext cx="202756" cy="1581498"/>
        </a:xfrm>
        <a:custGeom>
          <a:avLst/>
          <a:gdLst/>
          <a:ahLst/>
          <a:cxnLst/>
          <a:rect l="0" t="0" r="0" b="0"/>
          <a:pathLst>
            <a:path>
              <a:moveTo>
                <a:pt x="0" y="0"/>
              </a:moveTo>
              <a:lnTo>
                <a:pt x="0" y="1581498"/>
              </a:lnTo>
              <a:lnTo>
                <a:pt x="202756" y="1581498"/>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E25F6A9C-B603-4392-906E-469F2932D7CD}">
      <dsp:nvSpPr>
        <dsp:cNvPr id="0" name=""/>
        <dsp:cNvSpPr/>
      </dsp:nvSpPr>
      <dsp:spPr>
        <a:xfrm>
          <a:off x="8313792" y="2807214"/>
          <a:ext cx="202756" cy="621785"/>
        </a:xfrm>
        <a:custGeom>
          <a:avLst/>
          <a:gdLst/>
          <a:ahLst/>
          <a:cxnLst/>
          <a:rect l="0" t="0" r="0" b="0"/>
          <a:pathLst>
            <a:path>
              <a:moveTo>
                <a:pt x="0" y="0"/>
              </a:moveTo>
              <a:lnTo>
                <a:pt x="0" y="621785"/>
              </a:lnTo>
              <a:lnTo>
                <a:pt x="202756" y="621785"/>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9082E934-80CE-40CD-A84F-174914920794}">
      <dsp:nvSpPr>
        <dsp:cNvPr id="0" name=""/>
        <dsp:cNvSpPr/>
      </dsp:nvSpPr>
      <dsp:spPr>
        <a:xfrm>
          <a:off x="5583343" y="1847501"/>
          <a:ext cx="3271132" cy="283858"/>
        </a:xfrm>
        <a:custGeom>
          <a:avLst/>
          <a:gdLst/>
          <a:ahLst/>
          <a:cxnLst/>
          <a:rect l="0" t="0" r="0" b="0"/>
          <a:pathLst>
            <a:path>
              <a:moveTo>
                <a:pt x="0" y="0"/>
              </a:moveTo>
              <a:lnTo>
                <a:pt x="0" y="141929"/>
              </a:lnTo>
              <a:lnTo>
                <a:pt x="3271132" y="141929"/>
              </a:lnTo>
              <a:lnTo>
                <a:pt x="3271132" y="283858"/>
              </a:lnTo>
            </a:path>
          </a:pathLst>
        </a:custGeom>
        <a:noFill/>
        <a:ln w="25400" cap="flat" cmpd="sng" algn="ctr">
          <a:solidFill>
            <a:schemeClr val="accent4">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55522155-6B84-4311-B0E0-4A696F7390E6}">
      <dsp:nvSpPr>
        <dsp:cNvPr id="0" name=""/>
        <dsp:cNvSpPr/>
      </dsp:nvSpPr>
      <dsp:spPr>
        <a:xfrm>
          <a:off x="6678226" y="2807214"/>
          <a:ext cx="202756" cy="1581498"/>
        </a:xfrm>
        <a:custGeom>
          <a:avLst/>
          <a:gdLst/>
          <a:ahLst/>
          <a:cxnLst/>
          <a:rect l="0" t="0" r="0" b="0"/>
          <a:pathLst>
            <a:path>
              <a:moveTo>
                <a:pt x="0" y="0"/>
              </a:moveTo>
              <a:lnTo>
                <a:pt x="0" y="1581498"/>
              </a:lnTo>
              <a:lnTo>
                <a:pt x="202756" y="1581498"/>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04949E18-4425-48B4-AAA7-6ACF79533465}">
      <dsp:nvSpPr>
        <dsp:cNvPr id="0" name=""/>
        <dsp:cNvSpPr/>
      </dsp:nvSpPr>
      <dsp:spPr>
        <a:xfrm>
          <a:off x="6678226" y="2807214"/>
          <a:ext cx="202756" cy="621785"/>
        </a:xfrm>
        <a:custGeom>
          <a:avLst/>
          <a:gdLst/>
          <a:ahLst/>
          <a:cxnLst/>
          <a:rect l="0" t="0" r="0" b="0"/>
          <a:pathLst>
            <a:path>
              <a:moveTo>
                <a:pt x="0" y="0"/>
              </a:moveTo>
              <a:lnTo>
                <a:pt x="0" y="621785"/>
              </a:lnTo>
              <a:lnTo>
                <a:pt x="202756" y="621785"/>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4239BEAD-91F4-44C8-AB68-72E7B53F716C}">
      <dsp:nvSpPr>
        <dsp:cNvPr id="0" name=""/>
        <dsp:cNvSpPr/>
      </dsp:nvSpPr>
      <dsp:spPr>
        <a:xfrm>
          <a:off x="5583343" y="1847501"/>
          <a:ext cx="1635566" cy="283858"/>
        </a:xfrm>
        <a:custGeom>
          <a:avLst/>
          <a:gdLst/>
          <a:ahLst/>
          <a:cxnLst/>
          <a:rect l="0" t="0" r="0" b="0"/>
          <a:pathLst>
            <a:path>
              <a:moveTo>
                <a:pt x="0" y="0"/>
              </a:moveTo>
              <a:lnTo>
                <a:pt x="0" y="141929"/>
              </a:lnTo>
              <a:lnTo>
                <a:pt x="1635566" y="141929"/>
              </a:lnTo>
              <a:lnTo>
                <a:pt x="1635566" y="283858"/>
              </a:lnTo>
            </a:path>
          </a:pathLst>
        </a:custGeom>
        <a:noFill/>
        <a:ln w="25400" cap="flat" cmpd="sng" algn="ctr">
          <a:solidFill>
            <a:schemeClr val="accent4">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354BAA58-4488-4563-8F92-4BBBF8BBE899}">
      <dsp:nvSpPr>
        <dsp:cNvPr id="0" name=""/>
        <dsp:cNvSpPr/>
      </dsp:nvSpPr>
      <dsp:spPr>
        <a:xfrm>
          <a:off x="5042659" y="2807214"/>
          <a:ext cx="202756" cy="1654226"/>
        </a:xfrm>
        <a:custGeom>
          <a:avLst/>
          <a:gdLst/>
          <a:ahLst/>
          <a:cxnLst/>
          <a:rect l="0" t="0" r="0" b="0"/>
          <a:pathLst>
            <a:path>
              <a:moveTo>
                <a:pt x="0" y="0"/>
              </a:moveTo>
              <a:lnTo>
                <a:pt x="0" y="1654226"/>
              </a:lnTo>
              <a:lnTo>
                <a:pt x="202756" y="1654226"/>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3CB35F61-27B8-414D-913D-2A79DCAC2331}">
      <dsp:nvSpPr>
        <dsp:cNvPr id="0" name=""/>
        <dsp:cNvSpPr/>
      </dsp:nvSpPr>
      <dsp:spPr>
        <a:xfrm>
          <a:off x="5042659" y="2807214"/>
          <a:ext cx="202756" cy="621785"/>
        </a:xfrm>
        <a:custGeom>
          <a:avLst/>
          <a:gdLst/>
          <a:ahLst/>
          <a:cxnLst/>
          <a:rect l="0" t="0" r="0" b="0"/>
          <a:pathLst>
            <a:path>
              <a:moveTo>
                <a:pt x="0" y="0"/>
              </a:moveTo>
              <a:lnTo>
                <a:pt x="0" y="621785"/>
              </a:lnTo>
              <a:lnTo>
                <a:pt x="202756" y="621785"/>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6F5862E4-024B-4159-8F03-455F264F3DFE}">
      <dsp:nvSpPr>
        <dsp:cNvPr id="0" name=""/>
        <dsp:cNvSpPr/>
      </dsp:nvSpPr>
      <dsp:spPr>
        <a:xfrm>
          <a:off x="5537623" y="1847501"/>
          <a:ext cx="91440" cy="283858"/>
        </a:xfrm>
        <a:custGeom>
          <a:avLst/>
          <a:gdLst/>
          <a:ahLst/>
          <a:cxnLst/>
          <a:rect l="0" t="0" r="0" b="0"/>
          <a:pathLst>
            <a:path>
              <a:moveTo>
                <a:pt x="45720" y="0"/>
              </a:moveTo>
              <a:lnTo>
                <a:pt x="45720" y="283858"/>
              </a:lnTo>
            </a:path>
          </a:pathLst>
        </a:custGeom>
        <a:noFill/>
        <a:ln w="25400" cap="flat" cmpd="sng" algn="ctr">
          <a:solidFill>
            <a:schemeClr val="accent4">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F0C7A433-FECE-4D0B-9843-1A27EBD110FB}">
      <dsp:nvSpPr>
        <dsp:cNvPr id="0" name=""/>
        <dsp:cNvSpPr/>
      </dsp:nvSpPr>
      <dsp:spPr>
        <a:xfrm>
          <a:off x="3407093" y="2807214"/>
          <a:ext cx="202756" cy="1581498"/>
        </a:xfrm>
        <a:custGeom>
          <a:avLst/>
          <a:gdLst/>
          <a:ahLst/>
          <a:cxnLst/>
          <a:rect l="0" t="0" r="0" b="0"/>
          <a:pathLst>
            <a:path>
              <a:moveTo>
                <a:pt x="0" y="0"/>
              </a:moveTo>
              <a:lnTo>
                <a:pt x="0" y="1581498"/>
              </a:lnTo>
              <a:lnTo>
                <a:pt x="202756" y="1581498"/>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B6F344F4-825F-4658-BB13-96DFDE804131}">
      <dsp:nvSpPr>
        <dsp:cNvPr id="0" name=""/>
        <dsp:cNvSpPr/>
      </dsp:nvSpPr>
      <dsp:spPr>
        <a:xfrm>
          <a:off x="3407093" y="2807214"/>
          <a:ext cx="202756" cy="621785"/>
        </a:xfrm>
        <a:custGeom>
          <a:avLst/>
          <a:gdLst/>
          <a:ahLst/>
          <a:cxnLst/>
          <a:rect l="0" t="0" r="0" b="0"/>
          <a:pathLst>
            <a:path>
              <a:moveTo>
                <a:pt x="0" y="0"/>
              </a:moveTo>
              <a:lnTo>
                <a:pt x="0" y="621785"/>
              </a:lnTo>
              <a:lnTo>
                <a:pt x="202756" y="621785"/>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9C210759-36CB-442B-A59F-2CF72357BF22}">
      <dsp:nvSpPr>
        <dsp:cNvPr id="0" name=""/>
        <dsp:cNvSpPr/>
      </dsp:nvSpPr>
      <dsp:spPr>
        <a:xfrm>
          <a:off x="3947776" y="1847501"/>
          <a:ext cx="1635566" cy="283858"/>
        </a:xfrm>
        <a:custGeom>
          <a:avLst/>
          <a:gdLst/>
          <a:ahLst/>
          <a:cxnLst/>
          <a:rect l="0" t="0" r="0" b="0"/>
          <a:pathLst>
            <a:path>
              <a:moveTo>
                <a:pt x="1635566" y="0"/>
              </a:moveTo>
              <a:lnTo>
                <a:pt x="1635566" y="141929"/>
              </a:lnTo>
              <a:lnTo>
                <a:pt x="0" y="141929"/>
              </a:lnTo>
              <a:lnTo>
                <a:pt x="0" y="283858"/>
              </a:lnTo>
            </a:path>
          </a:pathLst>
        </a:custGeom>
        <a:noFill/>
        <a:ln w="25400" cap="flat" cmpd="sng" algn="ctr">
          <a:solidFill>
            <a:schemeClr val="accent4">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0BC78A9D-F0FA-409E-9487-12E08C77FA5F}">
      <dsp:nvSpPr>
        <dsp:cNvPr id="0" name=""/>
        <dsp:cNvSpPr/>
      </dsp:nvSpPr>
      <dsp:spPr>
        <a:xfrm>
          <a:off x="1771527" y="2807214"/>
          <a:ext cx="202756" cy="2541210"/>
        </a:xfrm>
        <a:custGeom>
          <a:avLst/>
          <a:gdLst/>
          <a:ahLst/>
          <a:cxnLst/>
          <a:rect l="0" t="0" r="0" b="0"/>
          <a:pathLst>
            <a:path>
              <a:moveTo>
                <a:pt x="0" y="0"/>
              </a:moveTo>
              <a:lnTo>
                <a:pt x="0" y="2541210"/>
              </a:lnTo>
              <a:lnTo>
                <a:pt x="202756" y="2541210"/>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A9E30E5A-C4BD-4C4C-8C44-887975868DE7}">
      <dsp:nvSpPr>
        <dsp:cNvPr id="0" name=""/>
        <dsp:cNvSpPr/>
      </dsp:nvSpPr>
      <dsp:spPr>
        <a:xfrm>
          <a:off x="1771527" y="2807214"/>
          <a:ext cx="202756" cy="1581498"/>
        </a:xfrm>
        <a:custGeom>
          <a:avLst/>
          <a:gdLst/>
          <a:ahLst/>
          <a:cxnLst/>
          <a:rect l="0" t="0" r="0" b="0"/>
          <a:pathLst>
            <a:path>
              <a:moveTo>
                <a:pt x="0" y="0"/>
              </a:moveTo>
              <a:lnTo>
                <a:pt x="0" y="1581498"/>
              </a:lnTo>
              <a:lnTo>
                <a:pt x="202756" y="1581498"/>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EA32339D-9ED0-4A9E-B428-37B540255E34}">
      <dsp:nvSpPr>
        <dsp:cNvPr id="0" name=""/>
        <dsp:cNvSpPr/>
      </dsp:nvSpPr>
      <dsp:spPr>
        <a:xfrm>
          <a:off x="1771527" y="2807214"/>
          <a:ext cx="202756" cy="621785"/>
        </a:xfrm>
        <a:custGeom>
          <a:avLst/>
          <a:gdLst/>
          <a:ahLst/>
          <a:cxnLst/>
          <a:rect l="0" t="0" r="0" b="0"/>
          <a:pathLst>
            <a:path>
              <a:moveTo>
                <a:pt x="0" y="0"/>
              </a:moveTo>
              <a:lnTo>
                <a:pt x="0" y="621785"/>
              </a:lnTo>
              <a:lnTo>
                <a:pt x="202756" y="621785"/>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6BAF8028-F28F-44BF-AA26-CE82CE3E3025}">
      <dsp:nvSpPr>
        <dsp:cNvPr id="0" name=""/>
        <dsp:cNvSpPr/>
      </dsp:nvSpPr>
      <dsp:spPr>
        <a:xfrm>
          <a:off x="2312210" y="1847501"/>
          <a:ext cx="3271132" cy="283858"/>
        </a:xfrm>
        <a:custGeom>
          <a:avLst/>
          <a:gdLst/>
          <a:ahLst/>
          <a:cxnLst/>
          <a:rect l="0" t="0" r="0" b="0"/>
          <a:pathLst>
            <a:path>
              <a:moveTo>
                <a:pt x="3271132" y="0"/>
              </a:moveTo>
              <a:lnTo>
                <a:pt x="3271132" y="141929"/>
              </a:lnTo>
              <a:lnTo>
                <a:pt x="0" y="141929"/>
              </a:lnTo>
              <a:lnTo>
                <a:pt x="0" y="283858"/>
              </a:lnTo>
            </a:path>
          </a:pathLst>
        </a:custGeom>
        <a:noFill/>
        <a:ln w="25400" cap="flat" cmpd="sng" algn="ctr">
          <a:solidFill>
            <a:schemeClr val="accent4">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E7AE290A-812E-4A6C-A650-AC38315D7AC2}">
      <dsp:nvSpPr>
        <dsp:cNvPr id="0" name=""/>
        <dsp:cNvSpPr/>
      </dsp:nvSpPr>
      <dsp:spPr>
        <a:xfrm>
          <a:off x="135960" y="2807214"/>
          <a:ext cx="202756" cy="1581498"/>
        </a:xfrm>
        <a:custGeom>
          <a:avLst/>
          <a:gdLst/>
          <a:ahLst/>
          <a:cxnLst/>
          <a:rect l="0" t="0" r="0" b="0"/>
          <a:pathLst>
            <a:path>
              <a:moveTo>
                <a:pt x="0" y="0"/>
              </a:moveTo>
              <a:lnTo>
                <a:pt x="0" y="1581498"/>
              </a:lnTo>
              <a:lnTo>
                <a:pt x="202756" y="1581498"/>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47309B83-5B31-4DE1-8597-CE06D8CC16B9}">
      <dsp:nvSpPr>
        <dsp:cNvPr id="0" name=""/>
        <dsp:cNvSpPr/>
      </dsp:nvSpPr>
      <dsp:spPr>
        <a:xfrm>
          <a:off x="135960" y="2807214"/>
          <a:ext cx="202756" cy="621785"/>
        </a:xfrm>
        <a:custGeom>
          <a:avLst/>
          <a:gdLst/>
          <a:ahLst/>
          <a:cxnLst/>
          <a:rect l="0" t="0" r="0" b="0"/>
          <a:pathLst>
            <a:path>
              <a:moveTo>
                <a:pt x="0" y="0"/>
              </a:moveTo>
              <a:lnTo>
                <a:pt x="0" y="621785"/>
              </a:lnTo>
              <a:lnTo>
                <a:pt x="202756" y="621785"/>
              </a:lnTo>
            </a:path>
          </a:pathLst>
        </a:custGeom>
        <a:noFill/>
        <a:ln w="25400" cap="flat" cmpd="sng" algn="ctr">
          <a:solidFill>
            <a:schemeClr val="accent5">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2F9754C2-3E13-4F29-84F1-BC4875055BB7}">
      <dsp:nvSpPr>
        <dsp:cNvPr id="0" name=""/>
        <dsp:cNvSpPr/>
      </dsp:nvSpPr>
      <dsp:spPr>
        <a:xfrm>
          <a:off x="676643" y="1847501"/>
          <a:ext cx="4906699" cy="283858"/>
        </a:xfrm>
        <a:custGeom>
          <a:avLst/>
          <a:gdLst/>
          <a:ahLst/>
          <a:cxnLst/>
          <a:rect l="0" t="0" r="0" b="0"/>
          <a:pathLst>
            <a:path>
              <a:moveTo>
                <a:pt x="4906699" y="0"/>
              </a:moveTo>
              <a:lnTo>
                <a:pt x="4906699" y="141929"/>
              </a:lnTo>
              <a:lnTo>
                <a:pt x="0" y="141929"/>
              </a:lnTo>
              <a:lnTo>
                <a:pt x="0" y="283858"/>
              </a:lnTo>
            </a:path>
          </a:pathLst>
        </a:custGeom>
        <a:noFill/>
        <a:ln w="25400" cap="flat" cmpd="sng" algn="ctr">
          <a:solidFill>
            <a:schemeClr val="accent4">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D05F4948-3238-442E-9AD4-FBE5684EC8EB}">
      <dsp:nvSpPr>
        <dsp:cNvPr id="0" name=""/>
        <dsp:cNvSpPr/>
      </dsp:nvSpPr>
      <dsp:spPr>
        <a:xfrm>
          <a:off x="3899912" y="1171648"/>
          <a:ext cx="3366860" cy="675853"/>
        </a:xfrm>
        <a:prstGeom prst="rect">
          <a:avLst/>
        </a:prstGeom>
        <a:gradFill rotWithShape="0">
          <a:gsLst>
            <a:gs pos="0">
              <a:schemeClr val="accent2">
                <a:hueOff val="0"/>
                <a:satOff val="0"/>
                <a:lumOff val="0"/>
                <a:alphaOff val="0"/>
                <a:tint val="20000"/>
                <a:satMod val="180000"/>
                <a:lumMod val="98000"/>
              </a:schemeClr>
            </a:gs>
            <a:gs pos="40000">
              <a:schemeClr val="accent2">
                <a:hueOff val="0"/>
                <a:satOff val="0"/>
                <a:lumOff val="0"/>
                <a:alphaOff val="0"/>
                <a:tint val="30000"/>
                <a:satMod val="260000"/>
                <a:lumMod val="84000"/>
              </a:schemeClr>
            </a:gs>
            <a:gs pos="100000">
              <a:schemeClr val="accent2">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latin typeface="Times New Roman" pitchFamily="18" charset="0"/>
              <a:cs typeface="Times New Roman" pitchFamily="18" charset="0"/>
            </a:rPr>
            <a:t>QUẢN LÝ </a:t>
          </a:r>
          <a:r>
            <a:rPr lang="en-US" sz="2000" kern="1200" dirty="0" smtClean="0">
              <a:latin typeface="Times New Roman" pitchFamily="18" charset="0"/>
              <a:cs typeface="Times New Roman" pitchFamily="18" charset="0"/>
            </a:rPr>
            <a:t>QUÁN KARAOKE</a:t>
          </a:r>
          <a:endParaRPr lang="en-US" sz="2000" kern="1200" dirty="0">
            <a:latin typeface="Times New Roman" pitchFamily="18" charset="0"/>
            <a:cs typeface="Times New Roman" pitchFamily="18" charset="0"/>
          </a:endParaRPr>
        </a:p>
      </dsp:txBody>
      <dsp:txXfrm>
        <a:off x="3899912" y="1171648"/>
        <a:ext cx="3366860" cy="675853"/>
      </dsp:txXfrm>
    </dsp:sp>
    <dsp:sp modelId="{9EF8E748-754A-4B8C-948B-7104A7A36B25}">
      <dsp:nvSpPr>
        <dsp:cNvPr id="0" name=""/>
        <dsp:cNvSpPr/>
      </dsp:nvSpPr>
      <dsp:spPr>
        <a:xfrm>
          <a:off x="789" y="2131360"/>
          <a:ext cx="1351707" cy="675853"/>
        </a:xfrm>
        <a:prstGeom prst="rect">
          <a:avLst/>
        </a:prstGeom>
        <a:gradFill rotWithShape="0">
          <a:gsLst>
            <a:gs pos="0">
              <a:schemeClr val="accent4">
                <a:hueOff val="0"/>
                <a:satOff val="0"/>
                <a:lumOff val="0"/>
                <a:alphaOff val="0"/>
                <a:tint val="20000"/>
                <a:satMod val="180000"/>
                <a:lumMod val="98000"/>
              </a:schemeClr>
            </a:gs>
            <a:gs pos="40000">
              <a:schemeClr val="accent4">
                <a:hueOff val="0"/>
                <a:satOff val="0"/>
                <a:lumOff val="0"/>
                <a:alphaOff val="0"/>
                <a:tint val="30000"/>
                <a:satMod val="260000"/>
                <a:lumMod val="84000"/>
              </a:schemeClr>
            </a:gs>
            <a:gs pos="100000">
              <a:schemeClr val="accent4">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BPQL khách hàng</a:t>
          </a:r>
          <a:endParaRPr lang="en-US" sz="2000" kern="1200" dirty="0">
            <a:latin typeface="Times New Roman" pitchFamily="18" charset="0"/>
            <a:cs typeface="Times New Roman" pitchFamily="18" charset="0"/>
          </a:endParaRPr>
        </a:p>
      </dsp:txBody>
      <dsp:txXfrm>
        <a:off x="789" y="2131360"/>
        <a:ext cx="1351707" cy="675853"/>
      </dsp:txXfrm>
    </dsp:sp>
    <dsp:sp modelId="{E3378A0A-0B21-48B7-B86C-79B929D634CD}">
      <dsp:nvSpPr>
        <dsp:cNvPr id="0" name=""/>
        <dsp:cNvSpPr/>
      </dsp:nvSpPr>
      <dsp:spPr>
        <a:xfrm>
          <a:off x="338716" y="3091073"/>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Cập nhật thông tin KH</a:t>
          </a:r>
          <a:endParaRPr lang="en-US" sz="2000" kern="1200" dirty="0">
            <a:latin typeface="Times New Roman" pitchFamily="18" charset="0"/>
            <a:cs typeface="Times New Roman" pitchFamily="18" charset="0"/>
          </a:endParaRPr>
        </a:p>
      </dsp:txBody>
      <dsp:txXfrm>
        <a:off x="338716" y="3091073"/>
        <a:ext cx="1351707" cy="675853"/>
      </dsp:txXfrm>
    </dsp:sp>
    <dsp:sp modelId="{76CA36E7-F811-4C6B-BA8D-9345DD0AEF31}">
      <dsp:nvSpPr>
        <dsp:cNvPr id="0" name=""/>
        <dsp:cNvSpPr/>
      </dsp:nvSpPr>
      <dsp:spPr>
        <a:xfrm>
          <a:off x="338716" y="4050785"/>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Phân loại KH</a:t>
          </a:r>
          <a:endParaRPr lang="en-US" sz="2000" kern="1200" dirty="0">
            <a:latin typeface="Times New Roman" pitchFamily="18" charset="0"/>
            <a:cs typeface="Times New Roman" pitchFamily="18" charset="0"/>
          </a:endParaRPr>
        </a:p>
      </dsp:txBody>
      <dsp:txXfrm>
        <a:off x="338716" y="4050785"/>
        <a:ext cx="1351707" cy="675853"/>
      </dsp:txXfrm>
    </dsp:sp>
    <dsp:sp modelId="{7580413C-8C01-4E6F-A5E0-4B896A344196}">
      <dsp:nvSpPr>
        <dsp:cNvPr id="0" name=""/>
        <dsp:cNvSpPr/>
      </dsp:nvSpPr>
      <dsp:spPr>
        <a:xfrm>
          <a:off x="1636356" y="2131360"/>
          <a:ext cx="1351707" cy="675853"/>
        </a:xfrm>
        <a:prstGeom prst="rect">
          <a:avLst/>
        </a:prstGeom>
        <a:gradFill rotWithShape="0">
          <a:gsLst>
            <a:gs pos="0">
              <a:schemeClr val="accent4">
                <a:hueOff val="0"/>
                <a:satOff val="0"/>
                <a:lumOff val="0"/>
                <a:alphaOff val="0"/>
                <a:tint val="20000"/>
                <a:satMod val="180000"/>
                <a:lumMod val="98000"/>
              </a:schemeClr>
            </a:gs>
            <a:gs pos="40000">
              <a:schemeClr val="accent4">
                <a:hueOff val="0"/>
                <a:satOff val="0"/>
                <a:lumOff val="0"/>
                <a:alphaOff val="0"/>
                <a:tint val="30000"/>
                <a:satMod val="260000"/>
                <a:lumMod val="84000"/>
              </a:schemeClr>
            </a:gs>
            <a:gs pos="100000">
              <a:schemeClr val="accent4">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BPQL phòng hát</a:t>
          </a:r>
          <a:endParaRPr lang="en-US" sz="2000" kern="1200" dirty="0">
            <a:latin typeface="Times New Roman" pitchFamily="18" charset="0"/>
            <a:cs typeface="Times New Roman" pitchFamily="18" charset="0"/>
          </a:endParaRPr>
        </a:p>
      </dsp:txBody>
      <dsp:txXfrm>
        <a:off x="1636356" y="2131360"/>
        <a:ext cx="1351707" cy="675853"/>
      </dsp:txXfrm>
    </dsp:sp>
    <dsp:sp modelId="{5F97AED1-7324-4442-AFA6-5F49EBB45A5A}">
      <dsp:nvSpPr>
        <dsp:cNvPr id="0" name=""/>
        <dsp:cNvSpPr/>
      </dsp:nvSpPr>
      <dsp:spPr>
        <a:xfrm>
          <a:off x="1974283" y="3091073"/>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Chọn phòng </a:t>
          </a:r>
          <a:endParaRPr lang="en-US" sz="2000" kern="1200" dirty="0">
            <a:latin typeface="Times New Roman" pitchFamily="18" charset="0"/>
            <a:cs typeface="Times New Roman" pitchFamily="18" charset="0"/>
          </a:endParaRPr>
        </a:p>
      </dsp:txBody>
      <dsp:txXfrm>
        <a:off x="1974283" y="3091073"/>
        <a:ext cx="1351707" cy="675853"/>
      </dsp:txXfrm>
    </dsp:sp>
    <dsp:sp modelId="{56A1BCA1-E2AE-423C-950C-892CCCC35D3C}">
      <dsp:nvSpPr>
        <dsp:cNvPr id="0" name=""/>
        <dsp:cNvSpPr/>
      </dsp:nvSpPr>
      <dsp:spPr>
        <a:xfrm>
          <a:off x="1974283" y="4050785"/>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Cập nhật</a:t>
          </a:r>
          <a:endParaRPr lang="en-US" sz="2000" kern="1200" dirty="0">
            <a:latin typeface="Times New Roman" pitchFamily="18" charset="0"/>
            <a:cs typeface="Times New Roman" pitchFamily="18" charset="0"/>
          </a:endParaRPr>
        </a:p>
      </dsp:txBody>
      <dsp:txXfrm>
        <a:off x="1974283" y="4050785"/>
        <a:ext cx="1351707" cy="675853"/>
      </dsp:txXfrm>
    </dsp:sp>
    <dsp:sp modelId="{52DEDE63-2D94-4D80-A613-525F18F345C0}">
      <dsp:nvSpPr>
        <dsp:cNvPr id="0" name=""/>
        <dsp:cNvSpPr/>
      </dsp:nvSpPr>
      <dsp:spPr>
        <a:xfrm>
          <a:off x="1974283" y="5010498"/>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Giao phòng </a:t>
          </a:r>
          <a:endParaRPr lang="en-US" sz="2000" kern="1200" dirty="0">
            <a:latin typeface="Times New Roman" pitchFamily="18" charset="0"/>
            <a:cs typeface="Times New Roman" pitchFamily="18" charset="0"/>
          </a:endParaRPr>
        </a:p>
      </dsp:txBody>
      <dsp:txXfrm>
        <a:off x="1974283" y="5010498"/>
        <a:ext cx="1351707" cy="675853"/>
      </dsp:txXfrm>
    </dsp:sp>
    <dsp:sp modelId="{EF9A96B4-7425-4AC0-B4C3-3E2AC8255939}">
      <dsp:nvSpPr>
        <dsp:cNvPr id="0" name=""/>
        <dsp:cNvSpPr/>
      </dsp:nvSpPr>
      <dsp:spPr>
        <a:xfrm>
          <a:off x="3271922" y="2131360"/>
          <a:ext cx="1351707" cy="675853"/>
        </a:xfrm>
        <a:prstGeom prst="rect">
          <a:avLst/>
        </a:prstGeom>
        <a:gradFill rotWithShape="0">
          <a:gsLst>
            <a:gs pos="0">
              <a:schemeClr val="accent4">
                <a:hueOff val="0"/>
                <a:satOff val="0"/>
                <a:lumOff val="0"/>
                <a:alphaOff val="0"/>
                <a:tint val="20000"/>
                <a:satMod val="180000"/>
                <a:lumMod val="98000"/>
              </a:schemeClr>
            </a:gs>
            <a:gs pos="40000">
              <a:schemeClr val="accent4">
                <a:hueOff val="0"/>
                <a:satOff val="0"/>
                <a:lumOff val="0"/>
                <a:alphaOff val="0"/>
                <a:tint val="30000"/>
                <a:satMod val="260000"/>
                <a:lumMod val="84000"/>
              </a:schemeClr>
            </a:gs>
            <a:gs pos="100000">
              <a:schemeClr val="accent4">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BPQL dịch vụ</a:t>
          </a:r>
          <a:endParaRPr lang="en-US" sz="2000" kern="1200" dirty="0">
            <a:latin typeface="Times New Roman" pitchFamily="18" charset="0"/>
            <a:cs typeface="Times New Roman" pitchFamily="18" charset="0"/>
          </a:endParaRPr>
        </a:p>
      </dsp:txBody>
      <dsp:txXfrm>
        <a:off x="3271922" y="2131360"/>
        <a:ext cx="1351707" cy="675853"/>
      </dsp:txXfrm>
    </dsp:sp>
    <dsp:sp modelId="{85FD3FA1-4D17-4576-9588-64285E430718}">
      <dsp:nvSpPr>
        <dsp:cNvPr id="0" name=""/>
        <dsp:cNvSpPr/>
      </dsp:nvSpPr>
      <dsp:spPr>
        <a:xfrm>
          <a:off x="3609849" y="3091073"/>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Chọn DV</a:t>
          </a:r>
          <a:endParaRPr lang="en-US" sz="2000" kern="1200" dirty="0">
            <a:latin typeface="Times New Roman" pitchFamily="18" charset="0"/>
            <a:cs typeface="Times New Roman" pitchFamily="18" charset="0"/>
          </a:endParaRPr>
        </a:p>
      </dsp:txBody>
      <dsp:txXfrm>
        <a:off x="3609849" y="3091073"/>
        <a:ext cx="1351707" cy="675853"/>
      </dsp:txXfrm>
    </dsp:sp>
    <dsp:sp modelId="{ACE299B1-9E93-4928-B1A9-07EEEA9331EA}">
      <dsp:nvSpPr>
        <dsp:cNvPr id="0" name=""/>
        <dsp:cNvSpPr/>
      </dsp:nvSpPr>
      <dsp:spPr>
        <a:xfrm>
          <a:off x="3609849" y="4050785"/>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Cập nhật DV</a:t>
          </a:r>
          <a:endParaRPr lang="en-US" sz="2000" kern="1200" dirty="0">
            <a:latin typeface="Times New Roman" pitchFamily="18" charset="0"/>
            <a:cs typeface="Times New Roman" pitchFamily="18" charset="0"/>
          </a:endParaRPr>
        </a:p>
      </dsp:txBody>
      <dsp:txXfrm>
        <a:off x="3609849" y="4050785"/>
        <a:ext cx="1351707" cy="675853"/>
      </dsp:txXfrm>
    </dsp:sp>
    <dsp:sp modelId="{9DFF4EC9-F4A7-4A1A-BAFF-8AD15BD76124}">
      <dsp:nvSpPr>
        <dsp:cNvPr id="0" name=""/>
        <dsp:cNvSpPr/>
      </dsp:nvSpPr>
      <dsp:spPr>
        <a:xfrm>
          <a:off x="4907489" y="2131360"/>
          <a:ext cx="1351707" cy="675853"/>
        </a:xfrm>
        <a:prstGeom prst="rect">
          <a:avLst/>
        </a:prstGeom>
        <a:gradFill rotWithShape="0">
          <a:gsLst>
            <a:gs pos="0">
              <a:schemeClr val="accent4">
                <a:hueOff val="0"/>
                <a:satOff val="0"/>
                <a:lumOff val="0"/>
                <a:alphaOff val="0"/>
                <a:tint val="20000"/>
                <a:satMod val="180000"/>
                <a:lumMod val="98000"/>
              </a:schemeClr>
            </a:gs>
            <a:gs pos="40000">
              <a:schemeClr val="accent4">
                <a:hueOff val="0"/>
                <a:satOff val="0"/>
                <a:lumOff val="0"/>
                <a:alphaOff val="0"/>
                <a:tint val="30000"/>
                <a:satMod val="260000"/>
                <a:lumMod val="84000"/>
              </a:schemeClr>
            </a:gs>
            <a:gs pos="100000">
              <a:schemeClr val="accent4">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BPQL thanh toán</a:t>
          </a:r>
          <a:endParaRPr lang="en-US" sz="2000" kern="1200" dirty="0">
            <a:latin typeface="Times New Roman" pitchFamily="18" charset="0"/>
            <a:cs typeface="Times New Roman" pitchFamily="18" charset="0"/>
          </a:endParaRPr>
        </a:p>
      </dsp:txBody>
      <dsp:txXfrm>
        <a:off x="4907489" y="2131360"/>
        <a:ext cx="1351707" cy="675853"/>
      </dsp:txXfrm>
    </dsp:sp>
    <dsp:sp modelId="{710BF504-8F2C-41B0-96BC-75E544BF6011}">
      <dsp:nvSpPr>
        <dsp:cNvPr id="0" name=""/>
        <dsp:cNvSpPr/>
      </dsp:nvSpPr>
      <dsp:spPr>
        <a:xfrm>
          <a:off x="5245416" y="3091073"/>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Chọn phòng thanh toán</a:t>
          </a:r>
          <a:endParaRPr lang="en-US" sz="2000" kern="1200" dirty="0">
            <a:latin typeface="Times New Roman" pitchFamily="18" charset="0"/>
            <a:cs typeface="Times New Roman" pitchFamily="18" charset="0"/>
          </a:endParaRPr>
        </a:p>
      </dsp:txBody>
      <dsp:txXfrm>
        <a:off x="5245416" y="3091073"/>
        <a:ext cx="1351707" cy="675853"/>
      </dsp:txXfrm>
    </dsp:sp>
    <dsp:sp modelId="{F053DDE4-38E1-40B0-BD12-329602170532}">
      <dsp:nvSpPr>
        <dsp:cNvPr id="0" name=""/>
        <dsp:cNvSpPr/>
      </dsp:nvSpPr>
      <dsp:spPr>
        <a:xfrm>
          <a:off x="5245416" y="4050785"/>
          <a:ext cx="1351707" cy="821311"/>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latin typeface="Times New Roman" pitchFamily="18" charset="0"/>
              <a:cs typeface="Times New Roman" pitchFamily="18" charset="0"/>
            </a:rPr>
            <a:t>Lập hóa đơn và Thanh toán</a:t>
          </a:r>
        </a:p>
      </dsp:txBody>
      <dsp:txXfrm>
        <a:off x="5245416" y="4050785"/>
        <a:ext cx="1351707" cy="821311"/>
      </dsp:txXfrm>
    </dsp:sp>
    <dsp:sp modelId="{CAEBFF29-CCAD-4C80-8C4F-CA0CA8DAEF6A}">
      <dsp:nvSpPr>
        <dsp:cNvPr id="0" name=""/>
        <dsp:cNvSpPr/>
      </dsp:nvSpPr>
      <dsp:spPr>
        <a:xfrm>
          <a:off x="6543055" y="2131360"/>
          <a:ext cx="1351707" cy="675853"/>
        </a:xfrm>
        <a:prstGeom prst="rect">
          <a:avLst/>
        </a:prstGeom>
        <a:gradFill rotWithShape="0">
          <a:gsLst>
            <a:gs pos="0">
              <a:schemeClr val="accent4">
                <a:hueOff val="0"/>
                <a:satOff val="0"/>
                <a:lumOff val="0"/>
                <a:alphaOff val="0"/>
                <a:tint val="20000"/>
                <a:satMod val="180000"/>
                <a:lumMod val="98000"/>
              </a:schemeClr>
            </a:gs>
            <a:gs pos="40000">
              <a:schemeClr val="accent4">
                <a:hueOff val="0"/>
                <a:satOff val="0"/>
                <a:lumOff val="0"/>
                <a:alphaOff val="0"/>
                <a:tint val="30000"/>
                <a:satMod val="260000"/>
                <a:lumMod val="84000"/>
              </a:schemeClr>
            </a:gs>
            <a:gs pos="100000">
              <a:schemeClr val="accent4">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BPQL nhân viên</a:t>
          </a:r>
          <a:endParaRPr lang="en-US" sz="2000" kern="1200" dirty="0">
            <a:latin typeface="Times New Roman" pitchFamily="18" charset="0"/>
            <a:cs typeface="Times New Roman" pitchFamily="18" charset="0"/>
          </a:endParaRPr>
        </a:p>
      </dsp:txBody>
      <dsp:txXfrm>
        <a:off x="6543055" y="2131360"/>
        <a:ext cx="1351707" cy="675853"/>
      </dsp:txXfrm>
    </dsp:sp>
    <dsp:sp modelId="{FA2A0503-2225-4691-9C0C-5F564938339A}">
      <dsp:nvSpPr>
        <dsp:cNvPr id="0" name=""/>
        <dsp:cNvSpPr/>
      </dsp:nvSpPr>
      <dsp:spPr>
        <a:xfrm>
          <a:off x="6880982" y="3091073"/>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Thông tin NV</a:t>
          </a:r>
          <a:endParaRPr lang="en-US" sz="2000" kern="1200" dirty="0">
            <a:latin typeface="Times New Roman" pitchFamily="18" charset="0"/>
            <a:cs typeface="Times New Roman" pitchFamily="18" charset="0"/>
          </a:endParaRPr>
        </a:p>
      </dsp:txBody>
      <dsp:txXfrm>
        <a:off x="6880982" y="3091073"/>
        <a:ext cx="1351707" cy="675853"/>
      </dsp:txXfrm>
    </dsp:sp>
    <dsp:sp modelId="{C40683B8-BF05-411B-A9A7-BECF95B7BA9F}">
      <dsp:nvSpPr>
        <dsp:cNvPr id="0" name=""/>
        <dsp:cNvSpPr/>
      </dsp:nvSpPr>
      <dsp:spPr>
        <a:xfrm>
          <a:off x="6880982" y="4050785"/>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Cập nhật thông tin </a:t>
          </a:r>
          <a:endParaRPr lang="en-US" sz="2000" kern="1200" dirty="0">
            <a:latin typeface="Times New Roman" pitchFamily="18" charset="0"/>
            <a:cs typeface="Times New Roman" pitchFamily="18" charset="0"/>
          </a:endParaRPr>
        </a:p>
      </dsp:txBody>
      <dsp:txXfrm>
        <a:off x="6880982" y="4050785"/>
        <a:ext cx="1351707" cy="675853"/>
      </dsp:txXfrm>
    </dsp:sp>
    <dsp:sp modelId="{A4289BAB-7E53-459C-B6EF-537A41278934}">
      <dsp:nvSpPr>
        <dsp:cNvPr id="0" name=""/>
        <dsp:cNvSpPr/>
      </dsp:nvSpPr>
      <dsp:spPr>
        <a:xfrm>
          <a:off x="8178621" y="2131360"/>
          <a:ext cx="1351707" cy="675853"/>
        </a:xfrm>
        <a:prstGeom prst="rect">
          <a:avLst/>
        </a:prstGeom>
        <a:gradFill rotWithShape="0">
          <a:gsLst>
            <a:gs pos="0">
              <a:schemeClr val="accent4">
                <a:hueOff val="0"/>
                <a:satOff val="0"/>
                <a:lumOff val="0"/>
                <a:alphaOff val="0"/>
                <a:tint val="20000"/>
                <a:satMod val="180000"/>
                <a:lumMod val="98000"/>
              </a:schemeClr>
            </a:gs>
            <a:gs pos="40000">
              <a:schemeClr val="accent4">
                <a:hueOff val="0"/>
                <a:satOff val="0"/>
                <a:lumOff val="0"/>
                <a:alphaOff val="0"/>
                <a:tint val="30000"/>
                <a:satMod val="260000"/>
                <a:lumMod val="84000"/>
              </a:schemeClr>
            </a:gs>
            <a:gs pos="100000">
              <a:schemeClr val="accent4">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BPQL kho</a:t>
          </a:r>
          <a:endParaRPr lang="en-US" sz="2000" kern="1200" dirty="0">
            <a:latin typeface="Times New Roman" pitchFamily="18" charset="0"/>
            <a:cs typeface="Times New Roman" pitchFamily="18" charset="0"/>
          </a:endParaRPr>
        </a:p>
      </dsp:txBody>
      <dsp:txXfrm>
        <a:off x="8178621" y="2131360"/>
        <a:ext cx="1351707" cy="675853"/>
      </dsp:txXfrm>
    </dsp:sp>
    <dsp:sp modelId="{CE4F02AE-4DE0-40C2-BFA2-1E195BF18FC0}">
      <dsp:nvSpPr>
        <dsp:cNvPr id="0" name=""/>
        <dsp:cNvSpPr/>
      </dsp:nvSpPr>
      <dsp:spPr>
        <a:xfrm>
          <a:off x="8516548" y="3091073"/>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Xuất kho </a:t>
          </a:r>
          <a:endParaRPr lang="en-US" sz="2000" kern="1200" dirty="0">
            <a:latin typeface="Times New Roman" pitchFamily="18" charset="0"/>
            <a:cs typeface="Times New Roman" pitchFamily="18" charset="0"/>
          </a:endParaRPr>
        </a:p>
      </dsp:txBody>
      <dsp:txXfrm>
        <a:off x="8516548" y="3091073"/>
        <a:ext cx="1351707" cy="675853"/>
      </dsp:txXfrm>
    </dsp:sp>
    <dsp:sp modelId="{22108F22-E97B-4E0B-9BB3-9D9D694AE194}">
      <dsp:nvSpPr>
        <dsp:cNvPr id="0" name=""/>
        <dsp:cNvSpPr/>
      </dsp:nvSpPr>
      <dsp:spPr>
        <a:xfrm>
          <a:off x="8516548" y="4050785"/>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Tồn kho</a:t>
          </a:r>
          <a:endParaRPr lang="en-US" sz="2000" kern="1200" dirty="0">
            <a:latin typeface="Times New Roman" pitchFamily="18" charset="0"/>
            <a:cs typeface="Times New Roman" pitchFamily="18" charset="0"/>
          </a:endParaRPr>
        </a:p>
      </dsp:txBody>
      <dsp:txXfrm>
        <a:off x="8516548" y="4050785"/>
        <a:ext cx="1351707" cy="675853"/>
      </dsp:txXfrm>
    </dsp:sp>
    <dsp:sp modelId="{2DE824C1-03A9-4369-978F-375FE16F5BBE}">
      <dsp:nvSpPr>
        <dsp:cNvPr id="0" name=""/>
        <dsp:cNvSpPr/>
      </dsp:nvSpPr>
      <dsp:spPr>
        <a:xfrm>
          <a:off x="8516548" y="5010498"/>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Báo cáo thống kê</a:t>
          </a:r>
          <a:endParaRPr lang="en-US" sz="2000" kern="1200" dirty="0">
            <a:latin typeface="Times New Roman" pitchFamily="18" charset="0"/>
            <a:cs typeface="Times New Roman" pitchFamily="18" charset="0"/>
          </a:endParaRPr>
        </a:p>
      </dsp:txBody>
      <dsp:txXfrm>
        <a:off x="8516548" y="5010498"/>
        <a:ext cx="1351707" cy="675853"/>
      </dsp:txXfrm>
    </dsp:sp>
    <dsp:sp modelId="{817AEABE-3070-4128-831D-1D5C89BCD7D7}">
      <dsp:nvSpPr>
        <dsp:cNvPr id="0" name=""/>
        <dsp:cNvSpPr/>
      </dsp:nvSpPr>
      <dsp:spPr>
        <a:xfrm>
          <a:off x="9814188" y="2131360"/>
          <a:ext cx="1351707" cy="675853"/>
        </a:xfrm>
        <a:prstGeom prst="rect">
          <a:avLst/>
        </a:prstGeom>
        <a:gradFill rotWithShape="0">
          <a:gsLst>
            <a:gs pos="0">
              <a:schemeClr val="accent4">
                <a:hueOff val="0"/>
                <a:satOff val="0"/>
                <a:lumOff val="0"/>
                <a:alphaOff val="0"/>
                <a:tint val="20000"/>
                <a:satMod val="180000"/>
                <a:lumMod val="98000"/>
              </a:schemeClr>
            </a:gs>
            <a:gs pos="40000">
              <a:schemeClr val="accent4">
                <a:hueOff val="0"/>
                <a:satOff val="0"/>
                <a:lumOff val="0"/>
                <a:alphaOff val="0"/>
                <a:tint val="30000"/>
                <a:satMod val="260000"/>
                <a:lumMod val="84000"/>
              </a:schemeClr>
            </a:gs>
            <a:gs pos="100000">
              <a:schemeClr val="accent4">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BPQL hệ thống </a:t>
          </a:r>
          <a:endParaRPr lang="en-US" sz="2000" kern="1200" dirty="0">
            <a:latin typeface="Times New Roman" pitchFamily="18" charset="0"/>
            <a:cs typeface="Times New Roman" pitchFamily="18" charset="0"/>
          </a:endParaRPr>
        </a:p>
      </dsp:txBody>
      <dsp:txXfrm>
        <a:off x="9814188" y="2131360"/>
        <a:ext cx="1351707" cy="675853"/>
      </dsp:txXfrm>
    </dsp:sp>
    <dsp:sp modelId="{D929BC77-360F-4A5C-BE2E-11C52E000DEB}">
      <dsp:nvSpPr>
        <dsp:cNvPr id="0" name=""/>
        <dsp:cNvSpPr/>
      </dsp:nvSpPr>
      <dsp:spPr>
        <a:xfrm>
          <a:off x="10152115" y="3091073"/>
          <a:ext cx="1351707" cy="675853"/>
        </a:xfrm>
        <a:prstGeom prst="rect">
          <a:avLst/>
        </a:prstGeom>
        <a:gradFill rotWithShape="0">
          <a:gsLst>
            <a:gs pos="0">
              <a:schemeClr val="accent5">
                <a:hueOff val="0"/>
                <a:satOff val="0"/>
                <a:lumOff val="0"/>
                <a:alphaOff val="0"/>
                <a:tint val="20000"/>
                <a:satMod val="180000"/>
                <a:lumMod val="98000"/>
              </a:schemeClr>
            </a:gs>
            <a:gs pos="40000">
              <a:schemeClr val="accent5">
                <a:hueOff val="0"/>
                <a:satOff val="0"/>
                <a:lumOff val="0"/>
                <a:alphaOff val="0"/>
                <a:tint val="30000"/>
                <a:satMod val="260000"/>
                <a:lumMod val="84000"/>
              </a:schemeClr>
            </a:gs>
            <a:gs pos="100000">
              <a:schemeClr val="accent5">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Cập nhật hệ thống </a:t>
          </a:r>
          <a:endParaRPr lang="en-US" sz="2000" kern="1200" dirty="0">
            <a:latin typeface="Times New Roman" pitchFamily="18" charset="0"/>
            <a:cs typeface="Times New Roman" pitchFamily="18" charset="0"/>
          </a:endParaRPr>
        </a:p>
      </dsp:txBody>
      <dsp:txXfrm>
        <a:off x="10152115" y="3091073"/>
        <a:ext cx="1351707" cy="67585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05/20/2019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05/20/2019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05/20/2019</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05/20/2019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05/20/2019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05/20/2019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05/20/2019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05/20/2019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05/20/2019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05/20/2019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05/20/2019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05/20/2019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05/20/2019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05/20/2019</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3119606" y="730884"/>
            <a:ext cx="9144000" cy="95410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BỘ CÔNG THƯƠNG </a:t>
            </a:r>
          </a:p>
          <a:p>
            <a:pPr marL="0" marR="0" lvl="0" indent="0" defTabSz="914400" rtl="0" eaLnBrk="1" fontAlgn="base" latinLnBrk="0" hangingPunct="1">
              <a:lnSpc>
                <a:spcPct val="100000"/>
              </a:lnSpc>
              <a:spcBef>
                <a:spcPct val="0"/>
              </a:spcBef>
              <a:spcAft>
                <a:spcPct val="0"/>
              </a:spcAft>
              <a:buClrTx/>
              <a:buSzTx/>
              <a:buFontTx/>
              <a:buNone/>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TRƯỜNG ĐẠI HỌC CÔNG NGHIỆP THỰC PHẨM</a:t>
            </a:r>
            <a:endParaRPr kumimoji="0" lang="en-US" sz="28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TextBox 7"/>
          <p:cNvSpPr txBox="1"/>
          <p:nvPr/>
        </p:nvSpPr>
        <p:spPr>
          <a:xfrm>
            <a:off x="1674812" y="2438400"/>
            <a:ext cx="9163233" cy="2062103"/>
          </a:xfrm>
          <a:prstGeom prst="rect">
            <a:avLst/>
          </a:prstGeom>
          <a:noFill/>
        </p:spPr>
        <p:txBody>
          <a:bodyPr wrap="square" rtlCol="0">
            <a:spAutoFit/>
          </a:bodyPr>
          <a:lstStyle/>
          <a:p>
            <a:pPr algn="ctr"/>
            <a:endParaRPr lang="vi-VN" altLang="en-US" b="1" dirty="0" smtClean="0">
              <a:solidFill>
                <a:srgbClr val="FF0000"/>
              </a:solidFill>
              <a:latin typeface="Times New Roman" panose="02020603050405020304" pitchFamily="18" charset="0"/>
            </a:endParaRPr>
          </a:p>
          <a:p>
            <a:pPr algn="ctr"/>
            <a:endParaRPr lang="vi-VN" altLang="en-US" b="1" dirty="0">
              <a:solidFill>
                <a:srgbClr val="FF0000"/>
              </a:solidFill>
              <a:latin typeface="Times New Roman" panose="02020603050405020304" pitchFamily="18" charset="0"/>
            </a:endParaRPr>
          </a:p>
          <a:p>
            <a:pPr algn="ctr"/>
            <a:r>
              <a:rPr lang="vi-VN" altLang="en-US" sz="4000" b="1" dirty="0" smtClean="0">
                <a:latin typeface="Times New Roman" panose="02020603050405020304" pitchFamily="18" charset="0"/>
              </a:rPr>
              <a:t>BỘ MÔN: PTTK Hệ Thống Thông Tin</a:t>
            </a:r>
          </a:p>
          <a:p>
            <a:pPr algn="ctr"/>
            <a:r>
              <a:rPr lang="vi-VN" altLang="en-US" sz="4000" b="1" dirty="0" smtClean="0">
                <a:latin typeface="Times New Roman" panose="02020603050405020304" pitchFamily="18" charset="0"/>
              </a:rPr>
              <a:t>Đề tài: Q</a:t>
            </a:r>
            <a:r>
              <a:rPr lang="en-US" altLang="en-US" sz="4000" b="1" dirty="0" smtClean="0">
                <a:latin typeface="Times New Roman" panose="02020603050405020304" pitchFamily="18" charset="0"/>
              </a:rPr>
              <a:t>UẢN LÝ QUÁN KARAOKE</a:t>
            </a:r>
            <a:endParaRPr lang="vi-VN" altLang="en-US" sz="4000" b="1" dirty="0">
              <a:solidFill>
                <a:schemeClr val="accent1">
                  <a:lumMod val="50000"/>
                </a:schemeClr>
              </a:solidFill>
              <a:latin typeface="Times New Roman" panose="02020603050405020304" pitchFamily="18" charset="0"/>
            </a:endParaRPr>
          </a:p>
        </p:txBody>
      </p:sp>
      <p:sp>
        <p:nvSpPr>
          <p:cNvPr id="9" name="Text Box 1"/>
          <p:cNvSpPr txBox="1"/>
          <p:nvPr/>
        </p:nvSpPr>
        <p:spPr>
          <a:xfrm>
            <a:off x="7085012" y="5715000"/>
            <a:ext cx="4896544"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i="1" dirty="0" smtClean="0">
                <a:effectLst>
                  <a:outerShdw blurRad="38100" dist="38100" dir="2700000" algn="tl">
                    <a:srgbClr val="000000">
                      <a:alpha val="43137"/>
                    </a:srgbClr>
                  </a:outerShdw>
                </a:effectLst>
                <a:latin typeface="Times New Roman" panose="02020603050405020304" pitchFamily="18" charset="0"/>
              </a:rPr>
              <a:t>GVHD: Cô Nguyễn Thị Định</a:t>
            </a:r>
          </a:p>
          <a:p>
            <a:r>
              <a:rPr lang="en-US" sz="2800" b="1" i="1" dirty="0" smtClean="0">
                <a:effectLst>
                  <a:outerShdw blurRad="38100" dist="38100" dir="2700000" algn="tl">
                    <a:srgbClr val="000000">
                      <a:alpha val="43137"/>
                    </a:srgbClr>
                  </a:outerShdw>
                </a:effectLst>
                <a:latin typeface="Times New Roman" panose="02020603050405020304" pitchFamily="18" charset="0"/>
              </a:rPr>
              <a:t>Nhóm Thực Hiện: Nhóm 5</a:t>
            </a:r>
            <a:endParaRPr lang="en-US" sz="2800" b="1" i="1" dirty="0">
              <a:effectLst>
                <a:outerShdw blurRad="38100" dist="38100" dir="2700000" algn="tl">
                  <a:srgbClr val="000000">
                    <a:alpha val="43137"/>
                  </a:srgbClr>
                </a:outerShdw>
              </a:effectLst>
              <a:latin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278" y="266761"/>
            <a:ext cx="1882355" cy="1882355"/>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XLNV_Phòng há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2" y="868073"/>
            <a:ext cx="10310860" cy="591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03312" y="0"/>
            <a:ext cx="10844260" cy="707886"/>
          </a:xfrm>
          <a:prstGeom prst="rect">
            <a:avLst/>
          </a:prstGeom>
        </p:spPr>
        <p:txBody>
          <a:bodyPr wrap="square">
            <a:spAutoFit/>
          </a:bodyPr>
          <a:lstStyle/>
          <a:p>
            <a:r>
              <a:rPr lang="en-US" sz="4000" u="sng" dirty="0">
                <a:latin typeface="Times New Roman" panose="02020603050405020304" pitchFamily="18" charset="0"/>
                <a:ea typeface="Times New Roman" panose="02020603050405020304" pitchFamily="18" charset="0"/>
              </a:rPr>
              <a:t>Mô hình xử lý nghiệp vụ của bộ phận </a:t>
            </a:r>
            <a:r>
              <a:rPr lang="en-US" sz="4000" u="sng" dirty="0" smtClean="0">
                <a:latin typeface="Times New Roman" panose="02020603050405020304" pitchFamily="18" charset="0"/>
                <a:ea typeface="Times New Roman" panose="02020603050405020304" pitchFamily="18" charset="0"/>
              </a:rPr>
              <a:t>phòng hát </a:t>
            </a:r>
            <a:endParaRPr lang="en-US" sz="4000" dirty="0"/>
          </a:p>
        </p:txBody>
      </p:sp>
    </p:spTree>
    <p:extLst>
      <p:ext uri="{BB962C8B-B14F-4D97-AF65-F5344CB8AC3E}">
        <p14:creationId xmlns:p14="http://schemas.microsoft.com/office/powerpoint/2010/main" val="14732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155" y="0"/>
            <a:ext cx="11711082" cy="707886"/>
          </a:xfrm>
          <a:prstGeom prst="rect">
            <a:avLst/>
          </a:prstGeom>
        </p:spPr>
        <p:txBody>
          <a:bodyPr wrap="square">
            <a:spAutoFit/>
          </a:bodyPr>
          <a:lstStyle/>
          <a:p>
            <a:r>
              <a:rPr lang="en-US" sz="4000" u="sng" dirty="0">
                <a:latin typeface="Times New Roman" panose="02020603050405020304" pitchFamily="18" charset="0"/>
                <a:ea typeface="Times New Roman" panose="02020603050405020304" pitchFamily="18" charset="0"/>
              </a:rPr>
              <a:t>Mô hình xử lý nghiệp vụ của bộ phận quản lý nhân viên </a:t>
            </a:r>
            <a:endParaRPr lang="en-US" sz="4000" dirty="0"/>
          </a:p>
        </p:txBody>
      </p:sp>
      <p:pic>
        <p:nvPicPr>
          <p:cNvPr id="4" name="Picture 5" descr="XLNV_N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730" y="906173"/>
            <a:ext cx="10337530" cy="591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727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2986" y="187464"/>
            <a:ext cx="10911962" cy="707886"/>
          </a:xfrm>
          <a:prstGeom prst="rect">
            <a:avLst/>
          </a:prstGeom>
        </p:spPr>
        <p:txBody>
          <a:bodyPr wrap="none">
            <a:spAutoFit/>
          </a:bodyPr>
          <a:lstStyle/>
          <a:p>
            <a:r>
              <a:rPr lang="en-US" sz="4000" u="sng" dirty="0">
                <a:latin typeface="Times New Roman" panose="02020603050405020304" pitchFamily="18" charset="0"/>
                <a:ea typeface="Times New Roman" panose="02020603050405020304" pitchFamily="18" charset="0"/>
              </a:rPr>
              <a:t>Mô hình xử lý nghiệp vụ của </a:t>
            </a:r>
            <a:r>
              <a:rPr lang="en-US" sz="4000" u="sng" dirty="0" smtClean="0">
                <a:latin typeface="Times New Roman" panose="02020603050405020304" pitchFamily="18" charset="0"/>
                <a:ea typeface="Times New Roman" panose="02020603050405020304" pitchFamily="18" charset="0"/>
              </a:rPr>
              <a:t>chức năng thanh toán  </a:t>
            </a:r>
            <a:endParaRPr lang="en-US" sz="4000" dirty="0"/>
          </a:p>
        </p:txBody>
      </p:sp>
      <p:pic>
        <p:nvPicPr>
          <p:cNvPr id="1026" name="Picture 2" descr="https://b.f6.photo.talk.zdn.vn/4875716264547733480/c429ca6c28bfcde194a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6" y="895350"/>
            <a:ext cx="10690226"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16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XLNV_Kh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4" y="868073"/>
            <a:ext cx="10299748" cy="591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41412" y="75176"/>
            <a:ext cx="10744200" cy="707886"/>
          </a:xfrm>
          <a:prstGeom prst="rect">
            <a:avLst/>
          </a:prstGeom>
        </p:spPr>
        <p:txBody>
          <a:bodyPr wrap="square">
            <a:spAutoFit/>
          </a:bodyPr>
          <a:lstStyle/>
          <a:p>
            <a:r>
              <a:rPr lang="en-US" sz="4000" u="sng" dirty="0">
                <a:latin typeface="Times New Roman" panose="02020603050405020304" pitchFamily="18" charset="0"/>
                <a:ea typeface="Times New Roman" panose="02020603050405020304" pitchFamily="18" charset="0"/>
              </a:rPr>
              <a:t>Mô hình xử lý nghiệp vụ của bộ phận quản lý kho </a:t>
            </a:r>
            <a:endParaRPr lang="en-US" sz="4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054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1412" y="228600"/>
            <a:ext cx="8077200" cy="584775"/>
          </a:xfrm>
          <a:prstGeom prst="rect">
            <a:avLst/>
          </a:prstGeom>
        </p:spPr>
        <p:txBody>
          <a:bodyPr wrap="square">
            <a:spAutoFit/>
          </a:bodyPr>
          <a:lstStyle/>
          <a:p>
            <a:r>
              <a:rPr lang="en-US" sz="3200" b="1" u="sng" dirty="0">
                <a:solidFill>
                  <a:srgbClr val="FFFF00"/>
                </a:solidFill>
                <a:latin typeface="Times New Roman" panose="02020603050405020304" pitchFamily="18" charset="0"/>
                <a:cs typeface="Times New Roman" panose="02020603050405020304" pitchFamily="18" charset="0"/>
              </a:rPr>
              <a:t>Chuyển đổi mô hình CDM sang </a:t>
            </a:r>
            <a:r>
              <a:rPr lang="en-US" sz="3200" b="1" u="sng" dirty="0" smtClean="0">
                <a:solidFill>
                  <a:srgbClr val="FFFF00"/>
                </a:solidFill>
                <a:latin typeface="Times New Roman" panose="02020603050405020304" pitchFamily="18" charset="0"/>
                <a:cs typeface="Times New Roman" panose="02020603050405020304" pitchFamily="18" charset="0"/>
              </a:rPr>
              <a:t>BDM</a:t>
            </a:r>
            <a:endParaRPr lang="en-US" sz="3200" u="sng" dirty="0">
              <a:solidFill>
                <a:srgbClr val="FFFF00"/>
              </a:solidFill>
            </a:endParaRPr>
          </a:p>
        </p:txBody>
      </p:sp>
      <p:pic>
        <p:nvPicPr>
          <p:cNvPr id="3074" name="Picture 2" descr="CD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1066800"/>
            <a:ext cx="10287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44306" y="228600"/>
            <a:ext cx="3405099" cy="707886"/>
          </a:xfrm>
          <a:prstGeom prst="rect">
            <a:avLst/>
          </a:prstGeom>
        </p:spPr>
        <p:txBody>
          <a:bodyPr wrap="none">
            <a:spAutoFit/>
          </a:bodyPr>
          <a:lstStyle/>
          <a:p>
            <a:r>
              <a:rPr lang="en-US" sz="4000" b="1" u="sng" dirty="0">
                <a:solidFill>
                  <a:srgbClr val="FFFF00"/>
                </a:solidFill>
                <a:latin typeface="Times New Roman" panose="02020603050405020304" pitchFamily="18" charset="0"/>
                <a:cs typeface="Times New Roman" panose="02020603050405020304" pitchFamily="18" charset="0"/>
              </a:rPr>
              <a:t>Mô hình CDM</a:t>
            </a:r>
            <a:endParaRPr lang="en-US" sz="4000" u="sng" dirty="0">
              <a:solidFill>
                <a:srgbClr val="FFFF00"/>
              </a:solidFill>
            </a:endParaRPr>
          </a:p>
        </p:txBody>
      </p:sp>
    </p:spTree>
    <p:extLst>
      <p:ext uri="{BB962C8B-B14F-4D97-AF65-F5344CB8AC3E}">
        <p14:creationId xmlns:p14="http://schemas.microsoft.com/office/powerpoint/2010/main" val="2257543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2">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anim calcmode="lin" valueType="num">
                                      <p:cBhvr additive="base">
                                        <p:cTn id="23" dur="500" fill="hold"/>
                                        <p:tgtEl>
                                          <p:spTgt spid="3074"/>
                                        </p:tgtEl>
                                        <p:attrNameLst>
                                          <p:attrName>ppt_x</p:attrName>
                                        </p:attrNameLst>
                                      </p:cBhvr>
                                      <p:tavLst>
                                        <p:tav tm="0">
                                          <p:val>
                                            <p:strVal val="#ppt_x"/>
                                          </p:val>
                                        </p:tav>
                                        <p:tav tm="100000">
                                          <p:val>
                                            <p:strVal val="#ppt_x"/>
                                          </p:val>
                                        </p:tav>
                                      </p:tavLst>
                                    </p:anim>
                                    <p:anim calcmode="lin" valueType="num">
                                      <p:cBhvr additive="base">
                                        <p:cTn id="2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1" nodeType="clickEffect">
                                  <p:stCondLst>
                                    <p:cond delay="0"/>
                                  </p:stCondLst>
                                  <p:childTnLst>
                                    <p:anim calcmode="lin" valueType="num">
                                      <p:cBhvr additive="base">
                                        <p:cTn id="28" dur="500"/>
                                        <p:tgtEl>
                                          <p:spTgt spid="3"/>
                                        </p:tgtEl>
                                        <p:attrNameLst>
                                          <p:attrName>ppt_x</p:attrName>
                                        </p:attrNameLst>
                                      </p:cBhvr>
                                      <p:tavLst>
                                        <p:tav tm="0">
                                          <p:val>
                                            <p:strVal val="ppt_x"/>
                                          </p:val>
                                        </p:tav>
                                        <p:tav tm="100000">
                                          <p:val>
                                            <p:strVal val="ppt_x"/>
                                          </p:val>
                                        </p:tav>
                                      </p:tavLst>
                                    </p:anim>
                                    <p:anim calcmode="lin" valueType="num">
                                      <p:cBhvr additive="base">
                                        <p:cTn id="29" dur="500"/>
                                        <p:tgtEl>
                                          <p:spTgt spid="3"/>
                                        </p:tgtEl>
                                        <p:attrNameLst>
                                          <p:attrName>ppt_y</p:attrName>
                                        </p:attrNameLst>
                                      </p:cBhvr>
                                      <p:tavLst>
                                        <p:tav tm="0">
                                          <p:val>
                                            <p:strVal val="ppt_y"/>
                                          </p:val>
                                        </p:tav>
                                        <p:tav tm="100000">
                                          <p:val>
                                            <p:strVal val="1+ppt_h/2"/>
                                          </p:val>
                                        </p:tav>
                                      </p:tavLst>
                                    </p:anim>
                                    <p:set>
                                      <p:cBhvr>
                                        <p:cTn id="30" dur="1" fill="hold">
                                          <p:stCondLst>
                                            <p:cond delay="499"/>
                                          </p:stCondLst>
                                        </p:cTn>
                                        <p:tgtEl>
                                          <p:spTgt spid="3"/>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3074"/>
                                        </p:tgtEl>
                                        <p:attrNameLst>
                                          <p:attrName>ppt_x</p:attrName>
                                        </p:attrNameLst>
                                      </p:cBhvr>
                                      <p:tavLst>
                                        <p:tav tm="0">
                                          <p:val>
                                            <p:strVal val="ppt_x"/>
                                          </p:val>
                                        </p:tav>
                                        <p:tav tm="100000">
                                          <p:val>
                                            <p:strVal val="ppt_x"/>
                                          </p:val>
                                        </p:tav>
                                      </p:tavLst>
                                    </p:anim>
                                    <p:anim calcmode="lin" valueType="num">
                                      <p:cBhvr additive="base">
                                        <p:cTn id="33" dur="500"/>
                                        <p:tgtEl>
                                          <p:spTgt spid="3074"/>
                                        </p:tgtEl>
                                        <p:attrNameLst>
                                          <p:attrName>ppt_y</p:attrName>
                                        </p:attrNameLst>
                                      </p:cBhvr>
                                      <p:tavLst>
                                        <p:tav tm="0">
                                          <p:val>
                                            <p:strVal val="ppt_y"/>
                                          </p:val>
                                        </p:tav>
                                        <p:tav tm="100000">
                                          <p:val>
                                            <p:strVal val="1+ppt_h/2"/>
                                          </p:val>
                                        </p:tav>
                                      </p:tavLst>
                                    </p:anim>
                                    <p:set>
                                      <p:cBhvr>
                                        <p:cTn id="34" dur="1" fill="hold">
                                          <p:stCondLst>
                                            <p:cond delay="4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3271" y="188967"/>
            <a:ext cx="3461204" cy="707886"/>
          </a:xfrm>
          <a:prstGeom prst="rect">
            <a:avLst/>
          </a:prstGeom>
        </p:spPr>
        <p:txBody>
          <a:bodyPr wrap="none">
            <a:spAutoFit/>
          </a:bodyPr>
          <a:lstStyle/>
          <a:p>
            <a:r>
              <a:rPr lang="en-US" sz="4000" b="1" u="sng" dirty="0">
                <a:solidFill>
                  <a:srgbClr val="FFFF00"/>
                </a:solidFill>
                <a:latin typeface="Times New Roman" panose="02020603050405020304" pitchFamily="18" charset="0"/>
                <a:ea typeface="Times New Roman" panose="02020603050405020304" pitchFamily="18" charset="0"/>
              </a:rPr>
              <a:t>Mô </a:t>
            </a:r>
            <a:r>
              <a:rPr lang="en-US" sz="4000" b="1" u="sng" dirty="0" err="1">
                <a:solidFill>
                  <a:srgbClr val="FFFF00"/>
                </a:solidFill>
                <a:latin typeface="Times New Roman" panose="02020603050405020304" pitchFamily="18" charset="0"/>
                <a:ea typeface="Times New Roman" panose="02020603050405020304" pitchFamily="18" charset="0"/>
              </a:rPr>
              <a:t>Hình</a:t>
            </a:r>
            <a:r>
              <a:rPr lang="en-US" sz="4000" b="1" u="sng" dirty="0">
                <a:solidFill>
                  <a:srgbClr val="FFFF00"/>
                </a:solidFill>
                <a:latin typeface="Times New Roman" panose="02020603050405020304" pitchFamily="18" charset="0"/>
                <a:ea typeface="Times New Roman" panose="02020603050405020304" pitchFamily="18" charset="0"/>
              </a:rPr>
              <a:t> </a:t>
            </a:r>
            <a:r>
              <a:rPr lang="en-US" sz="4000" b="1" u="sng" dirty="0">
                <a:solidFill>
                  <a:srgbClr val="FFFF00"/>
                </a:solidFill>
                <a:latin typeface="Times New Roman" panose="02020603050405020304" pitchFamily="18" charset="0"/>
                <a:ea typeface="Times New Roman" panose="02020603050405020304" pitchFamily="18" charset="0"/>
              </a:rPr>
              <a:t>P</a:t>
            </a:r>
            <a:r>
              <a:rPr lang="en-US" sz="4000" b="1" u="sng" dirty="0" smtClean="0">
                <a:solidFill>
                  <a:srgbClr val="FFFF00"/>
                </a:solidFill>
                <a:latin typeface="Times New Roman" panose="02020603050405020304" pitchFamily="18" charset="0"/>
                <a:ea typeface="Times New Roman" panose="02020603050405020304" pitchFamily="18" charset="0"/>
              </a:rPr>
              <a:t>DM</a:t>
            </a:r>
            <a:endParaRPr lang="en-US" sz="4000" b="1" dirty="0">
              <a:solidFill>
                <a:srgbClr val="FFFF00"/>
              </a:solidFill>
              <a:effectLst/>
              <a:latin typeface="Times New Roman" panose="02020603050405020304" pitchFamily="18" charset="0"/>
              <a:ea typeface="Times New Roman" panose="02020603050405020304" pitchFamily="18" charset="0"/>
            </a:endParaRPr>
          </a:p>
        </p:txBody>
      </p:sp>
      <p:pic>
        <p:nvPicPr>
          <p:cNvPr id="3" name="Picture 3" descr="PD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1054061"/>
            <a:ext cx="10287000" cy="565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553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812" y="228600"/>
            <a:ext cx="9982200" cy="1077218"/>
          </a:xfrm>
          <a:prstGeom prst="rect">
            <a:avLst/>
          </a:prstGeom>
        </p:spPr>
        <p:txBody>
          <a:bodyPr wrap="square">
            <a:spAutoFit/>
          </a:bodyPr>
          <a:lstStyle/>
          <a:p>
            <a:r>
              <a:rPr lang="en-US" sz="3200" b="1" u="sng" dirty="0">
                <a:solidFill>
                  <a:srgbClr val="FFFF00"/>
                </a:solidFill>
                <a:latin typeface="Times New Roman" panose="02020603050405020304" pitchFamily="18" charset="0"/>
                <a:cs typeface="Times New Roman" panose="02020603050405020304" pitchFamily="18" charset="0"/>
              </a:rPr>
              <a:t>Mô hình dòng dữ liệu (DFD - Data Flow Diagram</a:t>
            </a:r>
            <a:r>
              <a:rPr lang="en-US" sz="3200" b="1" u="sng" dirty="0" smtClean="0">
                <a:solidFill>
                  <a:srgbClr val="FFFF00"/>
                </a:solidFill>
                <a:latin typeface="Times New Roman" panose="02020603050405020304" pitchFamily="18" charset="0"/>
                <a:cs typeface="Times New Roman" panose="02020603050405020304" pitchFamily="18" charset="0"/>
              </a:rPr>
              <a:t>)</a:t>
            </a:r>
          </a:p>
          <a:p>
            <a:r>
              <a:rPr lang="en-US" sz="3200" b="1" u="sng" dirty="0" smtClean="0">
                <a:solidFill>
                  <a:srgbClr val="FFFF00"/>
                </a:solidFill>
                <a:latin typeface="Times New Roman" panose="02020603050405020304" pitchFamily="18" charset="0"/>
                <a:cs typeface="Times New Roman" panose="02020603050405020304" pitchFamily="18" charset="0"/>
              </a:rPr>
              <a:t>Mô hình phân rã cấp 1</a:t>
            </a:r>
            <a:endParaRPr lang="en-US" sz="3200" u="sng"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1447800"/>
            <a:ext cx="10821988" cy="5181600"/>
          </a:xfrm>
          <a:prstGeom prst="rect">
            <a:avLst/>
          </a:prstGeom>
        </p:spPr>
      </p:pic>
    </p:spTree>
    <p:extLst>
      <p:ext uri="{BB962C8B-B14F-4D97-AF65-F5344CB8AC3E}">
        <p14:creationId xmlns:p14="http://schemas.microsoft.com/office/powerpoint/2010/main" val="191885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8874" y="89356"/>
            <a:ext cx="8686800" cy="923330"/>
          </a:xfrm>
          <a:prstGeom prst="rect">
            <a:avLst/>
          </a:prstGeom>
          <a:noFill/>
        </p:spPr>
        <p:txBody>
          <a:bodyPr wrap="square" rtlCol="0">
            <a:spAutoFit/>
          </a:bodyPr>
          <a:lstStyle/>
          <a:p>
            <a:r>
              <a:rPr lang="en-US" sz="5400" dirty="0" smtClean="0">
                <a:solidFill>
                  <a:srgbClr val="FFFF00"/>
                </a:solidFill>
                <a:latin typeface="Times New Roman" panose="02020603050405020304" pitchFamily="18" charset="0"/>
                <a:cs typeface="Times New Roman" panose="02020603050405020304" pitchFamily="18" charset="0"/>
              </a:rPr>
              <a:t>Mô hình phân rã cấp 2</a:t>
            </a:r>
            <a:endParaRPr lang="en-US" sz="5400" dirty="0">
              <a:solidFill>
                <a:srgbClr val="FFFF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74" y="1012686"/>
            <a:ext cx="10574338" cy="5616714"/>
          </a:xfrm>
          <a:prstGeom prst="rect">
            <a:avLst/>
          </a:prstGeom>
        </p:spPr>
      </p:pic>
    </p:spTree>
    <p:extLst>
      <p:ext uri="{BB962C8B-B14F-4D97-AF65-F5344CB8AC3E}">
        <p14:creationId xmlns:p14="http://schemas.microsoft.com/office/powerpoint/2010/main" val="211479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917" y="1088886"/>
            <a:ext cx="10630495" cy="5540514"/>
          </a:xfrm>
          <a:prstGeom prst="rect">
            <a:avLst/>
          </a:prstGeom>
        </p:spPr>
      </p:pic>
      <p:sp>
        <p:nvSpPr>
          <p:cNvPr id="3" name="TextBox 2"/>
          <p:cNvSpPr txBox="1"/>
          <p:nvPr/>
        </p:nvSpPr>
        <p:spPr>
          <a:xfrm>
            <a:off x="1158279" y="38100"/>
            <a:ext cx="11009907" cy="923330"/>
          </a:xfrm>
          <a:prstGeom prst="rect">
            <a:avLst/>
          </a:prstGeom>
          <a:noFill/>
        </p:spPr>
        <p:txBody>
          <a:bodyPr wrap="square" rtlCol="0">
            <a:spAutoFit/>
          </a:bodyPr>
          <a:lstStyle/>
          <a:p>
            <a:r>
              <a:rPr lang="en-US" sz="5400" dirty="0" smtClean="0">
                <a:solidFill>
                  <a:srgbClr val="FFFF00"/>
                </a:solidFill>
                <a:latin typeface="Times New Roman" panose="02020603050405020304" pitchFamily="18" charset="0"/>
                <a:cs typeface="Times New Roman" panose="02020603050405020304" pitchFamily="18" charset="0"/>
              </a:rPr>
              <a:t>Mô hình phân rã chức năng đặt phòng </a:t>
            </a:r>
            <a:endParaRPr lang="en-US" sz="54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63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86" y="-63044"/>
            <a:ext cx="9744975" cy="923330"/>
          </a:xfrm>
          <a:prstGeom prst="rect">
            <a:avLst/>
          </a:prstGeom>
        </p:spPr>
        <p:txBody>
          <a:bodyPr wrap="none">
            <a:spAutoFit/>
          </a:bodyPr>
          <a:lstStyle/>
          <a:p>
            <a:r>
              <a:rPr lang="en-US" sz="5400" dirty="0">
                <a:solidFill>
                  <a:srgbClr val="FFFF00"/>
                </a:solidFill>
                <a:latin typeface="Times New Roman" panose="02020603050405020304" pitchFamily="18" charset="0"/>
                <a:cs typeface="Times New Roman" panose="02020603050405020304" pitchFamily="18" charset="0"/>
              </a:rPr>
              <a:t>Mô hình phân rã </a:t>
            </a:r>
            <a:r>
              <a:rPr lang="en-US" sz="5400" dirty="0" smtClean="0">
                <a:solidFill>
                  <a:srgbClr val="FFFF00"/>
                </a:solidFill>
                <a:latin typeface="Times New Roman" panose="02020603050405020304" pitchFamily="18" charset="0"/>
                <a:cs typeface="Times New Roman" panose="02020603050405020304" pitchFamily="18" charset="0"/>
              </a:rPr>
              <a:t>bộ phận dịch vụ  </a:t>
            </a:r>
            <a:endParaRPr lang="en-US" sz="5400" dirty="0">
              <a:solidFill>
                <a:srgbClr val="FFFF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686" y="860286"/>
            <a:ext cx="10956926" cy="5842696"/>
          </a:xfrm>
          <a:prstGeom prst="rect">
            <a:avLst/>
          </a:prstGeom>
        </p:spPr>
      </p:pic>
    </p:spTree>
    <p:extLst>
      <p:ext uri="{BB962C8B-B14F-4D97-AF65-F5344CB8AC3E}">
        <p14:creationId xmlns:p14="http://schemas.microsoft.com/office/powerpoint/2010/main" val="254808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79812" y="609600"/>
            <a:ext cx="5486400" cy="707886"/>
          </a:xfrm>
          <a:prstGeom prst="rect">
            <a:avLst/>
          </a:prstGeom>
          <a:noFill/>
        </p:spPr>
        <p:txBody>
          <a:bodyPr wrap="square" rtlCol="0">
            <a:spAutoFit/>
          </a:bodyPr>
          <a:lstStyle/>
          <a:p>
            <a:r>
              <a:rPr lang="vi-VN" sz="40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DANH SÁCH NHÓM</a:t>
            </a:r>
            <a:endParaRPr lang="vi-VN" sz="4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8" name="Diagram 7"/>
          <p:cNvGraphicFramePr/>
          <p:nvPr>
            <p:extLst>
              <p:ext uri="{D42A27DB-BD31-4B8C-83A1-F6EECF244321}">
                <p14:modId xmlns:p14="http://schemas.microsoft.com/office/powerpoint/2010/main" val="2886161114"/>
              </p:ext>
            </p:extLst>
          </p:nvPr>
        </p:nvGraphicFramePr>
        <p:xfrm>
          <a:off x="1903412" y="2057400"/>
          <a:ext cx="8496944"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3812" y="0"/>
            <a:ext cx="8725466" cy="923330"/>
          </a:xfrm>
          <a:prstGeom prst="rect">
            <a:avLst/>
          </a:prstGeom>
        </p:spPr>
        <p:txBody>
          <a:bodyPr wrap="none">
            <a:spAutoFit/>
          </a:bodyPr>
          <a:lstStyle/>
          <a:p>
            <a:r>
              <a:rPr lang="en-US" sz="5400" dirty="0">
                <a:solidFill>
                  <a:srgbClr val="FFFF00"/>
                </a:solidFill>
                <a:latin typeface="Times New Roman" panose="02020603050405020304" pitchFamily="18" charset="0"/>
                <a:cs typeface="Times New Roman" panose="02020603050405020304" pitchFamily="18" charset="0"/>
              </a:rPr>
              <a:t>Mô hình phân rã </a:t>
            </a:r>
            <a:r>
              <a:rPr lang="en-US" sz="5400" dirty="0" smtClean="0">
                <a:solidFill>
                  <a:srgbClr val="FFFF00"/>
                </a:solidFill>
                <a:latin typeface="Times New Roman" panose="02020603050405020304" pitchFamily="18" charset="0"/>
                <a:cs typeface="Times New Roman" panose="02020603050405020304" pitchFamily="18" charset="0"/>
              </a:rPr>
              <a:t>bộ phận kho  </a:t>
            </a:r>
            <a:endParaRPr lang="en-US" sz="5400" dirty="0">
              <a:solidFill>
                <a:srgbClr val="FFFF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1066800"/>
            <a:ext cx="10744200" cy="5562600"/>
          </a:xfrm>
          <a:prstGeom prst="rect">
            <a:avLst/>
          </a:prstGeom>
        </p:spPr>
      </p:pic>
    </p:spTree>
    <p:extLst>
      <p:ext uri="{BB962C8B-B14F-4D97-AF65-F5344CB8AC3E}">
        <p14:creationId xmlns:p14="http://schemas.microsoft.com/office/powerpoint/2010/main" val="176629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0"/>
            <a:ext cx="11062644" cy="923330"/>
          </a:xfrm>
          <a:prstGeom prst="rect">
            <a:avLst/>
          </a:prstGeom>
        </p:spPr>
        <p:txBody>
          <a:bodyPr wrap="none">
            <a:spAutoFit/>
          </a:bodyPr>
          <a:lstStyle/>
          <a:p>
            <a:r>
              <a:rPr lang="en-US" sz="5400" dirty="0">
                <a:solidFill>
                  <a:srgbClr val="FFFF00"/>
                </a:solidFill>
                <a:latin typeface="Times New Roman" panose="02020603050405020304" pitchFamily="18" charset="0"/>
                <a:cs typeface="Times New Roman" panose="02020603050405020304" pitchFamily="18" charset="0"/>
              </a:rPr>
              <a:t>Mô hình phân rã </a:t>
            </a:r>
            <a:r>
              <a:rPr lang="en-US" sz="5400" dirty="0" smtClean="0">
                <a:solidFill>
                  <a:srgbClr val="FFFF00"/>
                </a:solidFill>
                <a:latin typeface="Times New Roman" panose="02020603050405020304" pitchFamily="18" charset="0"/>
                <a:cs typeface="Times New Roman" panose="02020603050405020304" pitchFamily="18" charset="0"/>
              </a:rPr>
              <a:t>chức năng thanh toán </a:t>
            </a:r>
            <a:endParaRPr lang="en-US" sz="5400" dirty="0">
              <a:solidFill>
                <a:srgbClr val="FFFF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73" y="942380"/>
            <a:ext cx="10862439" cy="5687020"/>
          </a:xfrm>
          <a:prstGeom prst="rect">
            <a:avLst/>
          </a:prstGeom>
        </p:spPr>
      </p:pic>
    </p:spTree>
    <p:extLst>
      <p:ext uri="{BB962C8B-B14F-4D97-AF65-F5344CB8AC3E}">
        <p14:creationId xmlns:p14="http://schemas.microsoft.com/office/powerpoint/2010/main" val="183563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1412" y="685800"/>
            <a:ext cx="6792416" cy="655200"/>
          </a:xfrm>
          <a:prstGeom prst="rect">
            <a:avLst/>
          </a:prstGeom>
        </p:spPr>
        <p:style>
          <a:lnRef idx="2">
            <a:schemeClr val="accent5">
              <a:hueOff val="9032268"/>
              <a:satOff val="-22894"/>
              <a:lumOff val="365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 name="Group 2"/>
          <p:cNvGrpSpPr/>
          <p:nvPr/>
        </p:nvGrpSpPr>
        <p:grpSpPr>
          <a:xfrm>
            <a:off x="1481032" y="302040"/>
            <a:ext cx="5079246" cy="767520"/>
            <a:chOff x="339620" y="2418348"/>
            <a:chExt cx="5079246" cy="767520"/>
          </a:xfrm>
        </p:grpSpPr>
        <p:sp>
          <p:nvSpPr>
            <p:cNvPr id="4" name="Rounded Rectangle 3"/>
            <p:cNvSpPr/>
            <p:nvPr/>
          </p:nvSpPr>
          <p:spPr>
            <a:xfrm>
              <a:off x="339620" y="2418348"/>
              <a:ext cx="5079246" cy="767520"/>
            </a:xfrm>
            <a:prstGeom prst="roundRect">
              <a:avLst/>
            </a:prstGeom>
          </p:spPr>
          <p:style>
            <a:lnRef idx="3">
              <a:schemeClr val="lt1">
                <a:hueOff val="0"/>
                <a:satOff val="0"/>
                <a:lumOff val="0"/>
                <a:alphaOff val="0"/>
              </a:schemeClr>
            </a:lnRef>
            <a:fillRef idx="1">
              <a:schemeClr val="accent5">
                <a:hueOff val="9032268"/>
                <a:satOff val="-22894"/>
                <a:lumOff val="3659"/>
                <a:alphaOff val="0"/>
              </a:schemeClr>
            </a:fillRef>
            <a:effectRef idx="1">
              <a:schemeClr val="accent5">
                <a:hueOff val="9032268"/>
                <a:satOff val="-22894"/>
                <a:lumOff val="3659"/>
                <a:alphaOff val="0"/>
              </a:schemeClr>
            </a:effectRef>
            <a:fontRef idx="minor">
              <a:schemeClr val="lt1"/>
            </a:fontRef>
          </p:style>
        </p:sp>
        <p:sp>
          <p:nvSpPr>
            <p:cNvPr id="5" name="Rounded Rectangle 5"/>
            <p:cNvSpPr/>
            <p:nvPr/>
          </p:nvSpPr>
          <p:spPr>
            <a:xfrm>
              <a:off x="377087" y="2455815"/>
              <a:ext cx="5004312"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716" tIns="0" rIns="179716" bIns="0" numCol="1" spcCol="1270" anchor="ctr" anchorCtr="0">
              <a:noAutofit/>
            </a:bodyPr>
            <a:lstStyle/>
            <a:p>
              <a:pPr lvl="0" algn="l" defTabSz="1155700">
                <a:lnSpc>
                  <a:spcPct val="90000"/>
                </a:lnSpc>
                <a:spcBef>
                  <a:spcPct val="0"/>
                </a:spcBef>
                <a:spcAft>
                  <a:spcPct val="35000"/>
                </a:spcAft>
              </a:pPr>
              <a:r>
                <a:rPr lang="en-US" sz="2600" b="1" kern="1200" smtClean="0">
                  <a:latin typeface="Times New Roman" panose="02020603050405020304" pitchFamily="18" charset="0"/>
                  <a:cs typeface="Times New Roman" panose="02020603050405020304" pitchFamily="18" charset="0"/>
                </a:rPr>
                <a:t>Chương 3: Thiết Kế Hệ Thống</a:t>
              </a:r>
              <a:endParaRPr lang="vi-VN" sz="2600" b="1" kern="1200">
                <a:latin typeface="Times New Roman" panose="02020603050405020304" pitchFamily="18" charset="0"/>
                <a:cs typeface="Times New Roman" panose="02020603050405020304" pitchFamily="18" charset="0"/>
              </a:endParaRPr>
            </a:p>
          </p:txBody>
        </p:sp>
      </p:grpSp>
      <p:pic>
        <p:nvPicPr>
          <p:cNvPr id="1028"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2" y="1724760"/>
            <a:ext cx="7848600" cy="494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788" y="1687293"/>
            <a:ext cx="10279623" cy="4979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412" y="1651883"/>
            <a:ext cx="10286999" cy="500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0985" y="1673846"/>
            <a:ext cx="10237426" cy="497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1411" y="1705221"/>
            <a:ext cx="10286999" cy="498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49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28"/>
                                        </p:tgtEl>
                                        <p:attrNameLst>
                                          <p:attrName>ppt_x</p:attrName>
                                        </p:attrNameLst>
                                      </p:cBhvr>
                                      <p:tavLst>
                                        <p:tav tm="0">
                                          <p:val>
                                            <p:strVal val="ppt_x"/>
                                          </p:val>
                                        </p:tav>
                                        <p:tav tm="100000">
                                          <p:val>
                                            <p:strVal val="ppt_x"/>
                                          </p:val>
                                        </p:tav>
                                      </p:tavLst>
                                    </p:anim>
                                    <p:anim calcmode="lin" valueType="num">
                                      <p:cBhvr additive="base">
                                        <p:cTn id="13" dur="500"/>
                                        <p:tgtEl>
                                          <p:spTgt spid="1028"/>
                                        </p:tgtEl>
                                        <p:attrNameLst>
                                          <p:attrName>ppt_y</p:attrName>
                                        </p:attrNameLst>
                                      </p:cBhvr>
                                      <p:tavLst>
                                        <p:tav tm="0">
                                          <p:val>
                                            <p:strVal val="ppt_y"/>
                                          </p:val>
                                        </p:tav>
                                        <p:tav tm="100000">
                                          <p:val>
                                            <p:strVal val="1+ppt_h/2"/>
                                          </p:val>
                                        </p:tav>
                                      </p:tavLst>
                                    </p:anim>
                                    <p:set>
                                      <p:cBhvr>
                                        <p:cTn id="14" dur="1" fill="hold">
                                          <p:stCondLst>
                                            <p:cond delay="499"/>
                                          </p:stCondLst>
                                        </p:cTn>
                                        <p:tgtEl>
                                          <p:spTgt spid="102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anim calcmode="lin" valueType="num">
                                      <p:cBhvr additive="base">
                                        <p:cTn id="19" dur="500" fill="hold"/>
                                        <p:tgtEl>
                                          <p:spTgt spid="1029"/>
                                        </p:tgtEl>
                                        <p:attrNameLst>
                                          <p:attrName>ppt_x</p:attrName>
                                        </p:attrNameLst>
                                      </p:cBhvr>
                                      <p:tavLst>
                                        <p:tav tm="0">
                                          <p:val>
                                            <p:strVal val="#ppt_x"/>
                                          </p:val>
                                        </p:tav>
                                        <p:tav tm="100000">
                                          <p:val>
                                            <p:strVal val="#ppt_x"/>
                                          </p:val>
                                        </p:tav>
                                      </p:tavLst>
                                    </p:anim>
                                    <p:anim calcmode="lin" valueType="num">
                                      <p:cBhvr additive="base">
                                        <p:cTn id="20"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029"/>
                                        </p:tgtEl>
                                        <p:attrNameLst>
                                          <p:attrName>ppt_x</p:attrName>
                                        </p:attrNameLst>
                                      </p:cBhvr>
                                      <p:tavLst>
                                        <p:tav tm="0">
                                          <p:val>
                                            <p:strVal val="ppt_x"/>
                                          </p:val>
                                        </p:tav>
                                        <p:tav tm="100000">
                                          <p:val>
                                            <p:strVal val="ppt_x"/>
                                          </p:val>
                                        </p:tav>
                                      </p:tavLst>
                                    </p:anim>
                                    <p:anim calcmode="lin" valueType="num">
                                      <p:cBhvr additive="base">
                                        <p:cTn id="25" dur="500"/>
                                        <p:tgtEl>
                                          <p:spTgt spid="1029"/>
                                        </p:tgtEl>
                                        <p:attrNameLst>
                                          <p:attrName>ppt_y</p:attrName>
                                        </p:attrNameLst>
                                      </p:cBhvr>
                                      <p:tavLst>
                                        <p:tav tm="0">
                                          <p:val>
                                            <p:strVal val="ppt_y"/>
                                          </p:val>
                                        </p:tav>
                                        <p:tav tm="100000">
                                          <p:val>
                                            <p:strVal val="1+ppt_h/2"/>
                                          </p:val>
                                        </p:tav>
                                      </p:tavLst>
                                    </p:anim>
                                    <p:set>
                                      <p:cBhvr>
                                        <p:cTn id="26" dur="1" fill="hold">
                                          <p:stCondLst>
                                            <p:cond delay="499"/>
                                          </p:stCondLst>
                                        </p:cTn>
                                        <p:tgtEl>
                                          <p:spTgt spid="102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30"/>
                                        </p:tgtEl>
                                        <p:attrNameLst>
                                          <p:attrName>style.visibility</p:attrName>
                                        </p:attrNameLst>
                                      </p:cBhvr>
                                      <p:to>
                                        <p:strVal val="visible"/>
                                      </p:to>
                                    </p:set>
                                    <p:anim calcmode="lin" valueType="num">
                                      <p:cBhvr additive="base">
                                        <p:cTn id="31" dur="500" fill="hold"/>
                                        <p:tgtEl>
                                          <p:spTgt spid="1030"/>
                                        </p:tgtEl>
                                        <p:attrNameLst>
                                          <p:attrName>ppt_x</p:attrName>
                                        </p:attrNameLst>
                                      </p:cBhvr>
                                      <p:tavLst>
                                        <p:tav tm="0">
                                          <p:val>
                                            <p:strVal val="#ppt_x"/>
                                          </p:val>
                                        </p:tav>
                                        <p:tav tm="100000">
                                          <p:val>
                                            <p:strVal val="#ppt_x"/>
                                          </p:val>
                                        </p:tav>
                                      </p:tavLst>
                                    </p:anim>
                                    <p:anim calcmode="lin" valueType="num">
                                      <p:cBhvr additive="base">
                                        <p:cTn id="32"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030"/>
                                        </p:tgtEl>
                                        <p:attrNameLst>
                                          <p:attrName>ppt_x</p:attrName>
                                        </p:attrNameLst>
                                      </p:cBhvr>
                                      <p:tavLst>
                                        <p:tav tm="0">
                                          <p:val>
                                            <p:strVal val="ppt_x"/>
                                          </p:val>
                                        </p:tav>
                                        <p:tav tm="100000">
                                          <p:val>
                                            <p:strVal val="ppt_x"/>
                                          </p:val>
                                        </p:tav>
                                      </p:tavLst>
                                    </p:anim>
                                    <p:anim calcmode="lin" valueType="num">
                                      <p:cBhvr additive="base">
                                        <p:cTn id="37" dur="500"/>
                                        <p:tgtEl>
                                          <p:spTgt spid="1030"/>
                                        </p:tgtEl>
                                        <p:attrNameLst>
                                          <p:attrName>ppt_y</p:attrName>
                                        </p:attrNameLst>
                                      </p:cBhvr>
                                      <p:tavLst>
                                        <p:tav tm="0">
                                          <p:val>
                                            <p:strVal val="ppt_y"/>
                                          </p:val>
                                        </p:tav>
                                        <p:tav tm="100000">
                                          <p:val>
                                            <p:strVal val="1+ppt_h/2"/>
                                          </p:val>
                                        </p:tav>
                                      </p:tavLst>
                                    </p:anim>
                                    <p:set>
                                      <p:cBhvr>
                                        <p:cTn id="38" dur="1" fill="hold">
                                          <p:stCondLst>
                                            <p:cond delay="499"/>
                                          </p:stCondLst>
                                        </p:cTn>
                                        <p:tgtEl>
                                          <p:spTgt spid="103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31"/>
                                        </p:tgtEl>
                                        <p:attrNameLst>
                                          <p:attrName>style.visibility</p:attrName>
                                        </p:attrNameLst>
                                      </p:cBhvr>
                                      <p:to>
                                        <p:strVal val="visible"/>
                                      </p:to>
                                    </p:set>
                                    <p:anim calcmode="lin" valueType="num">
                                      <p:cBhvr additive="base">
                                        <p:cTn id="43" dur="500" fill="hold"/>
                                        <p:tgtEl>
                                          <p:spTgt spid="1031"/>
                                        </p:tgtEl>
                                        <p:attrNameLst>
                                          <p:attrName>ppt_x</p:attrName>
                                        </p:attrNameLst>
                                      </p:cBhvr>
                                      <p:tavLst>
                                        <p:tav tm="0">
                                          <p:val>
                                            <p:strVal val="#ppt_x"/>
                                          </p:val>
                                        </p:tav>
                                        <p:tav tm="100000">
                                          <p:val>
                                            <p:strVal val="#ppt_x"/>
                                          </p:val>
                                        </p:tav>
                                      </p:tavLst>
                                    </p:anim>
                                    <p:anim calcmode="lin" valueType="num">
                                      <p:cBhvr additive="base">
                                        <p:cTn id="44"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1031"/>
                                        </p:tgtEl>
                                        <p:attrNameLst>
                                          <p:attrName>ppt_x</p:attrName>
                                        </p:attrNameLst>
                                      </p:cBhvr>
                                      <p:tavLst>
                                        <p:tav tm="0">
                                          <p:val>
                                            <p:strVal val="ppt_x"/>
                                          </p:val>
                                        </p:tav>
                                        <p:tav tm="100000">
                                          <p:val>
                                            <p:strVal val="ppt_x"/>
                                          </p:val>
                                        </p:tav>
                                      </p:tavLst>
                                    </p:anim>
                                    <p:anim calcmode="lin" valueType="num">
                                      <p:cBhvr additive="base">
                                        <p:cTn id="49" dur="500"/>
                                        <p:tgtEl>
                                          <p:spTgt spid="1031"/>
                                        </p:tgtEl>
                                        <p:attrNameLst>
                                          <p:attrName>ppt_y</p:attrName>
                                        </p:attrNameLst>
                                      </p:cBhvr>
                                      <p:tavLst>
                                        <p:tav tm="0">
                                          <p:val>
                                            <p:strVal val="ppt_y"/>
                                          </p:val>
                                        </p:tav>
                                        <p:tav tm="100000">
                                          <p:val>
                                            <p:strVal val="1+ppt_h/2"/>
                                          </p:val>
                                        </p:tav>
                                      </p:tavLst>
                                    </p:anim>
                                    <p:set>
                                      <p:cBhvr>
                                        <p:cTn id="50" dur="1" fill="hold">
                                          <p:stCondLst>
                                            <p:cond delay="499"/>
                                          </p:stCondLst>
                                        </p:cTn>
                                        <p:tgtEl>
                                          <p:spTgt spid="103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32"/>
                                        </p:tgtEl>
                                        <p:attrNameLst>
                                          <p:attrName>style.visibility</p:attrName>
                                        </p:attrNameLst>
                                      </p:cBhvr>
                                      <p:to>
                                        <p:strVal val="visible"/>
                                      </p:to>
                                    </p:set>
                                    <p:anim calcmode="lin" valueType="num">
                                      <p:cBhvr additive="base">
                                        <p:cTn id="55" dur="500" fill="hold"/>
                                        <p:tgtEl>
                                          <p:spTgt spid="1032"/>
                                        </p:tgtEl>
                                        <p:attrNameLst>
                                          <p:attrName>ppt_x</p:attrName>
                                        </p:attrNameLst>
                                      </p:cBhvr>
                                      <p:tavLst>
                                        <p:tav tm="0">
                                          <p:val>
                                            <p:strVal val="#ppt_x"/>
                                          </p:val>
                                        </p:tav>
                                        <p:tav tm="100000">
                                          <p:val>
                                            <p:strVal val="#ppt_x"/>
                                          </p:val>
                                        </p:tav>
                                      </p:tavLst>
                                    </p:anim>
                                    <p:anim calcmode="lin" valueType="num">
                                      <p:cBhvr additive="base">
                                        <p:cTn id="56"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7612" y="685800"/>
            <a:ext cx="6792416" cy="655200"/>
          </a:xfrm>
          <a:prstGeom prst="rect">
            <a:avLst/>
          </a:prstGeom>
        </p:spPr>
        <p:style>
          <a:lnRef idx="2">
            <a:schemeClr val="accent5">
              <a:hueOff val="13548401"/>
              <a:satOff val="-34341"/>
              <a:lumOff val="548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 name="Group 2"/>
          <p:cNvGrpSpPr/>
          <p:nvPr/>
        </p:nvGrpSpPr>
        <p:grpSpPr>
          <a:xfrm>
            <a:off x="1557232" y="302040"/>
            <a:ext cx="5079246" cy="767520"/>
            <a:chOff x="339620" y="3597708"/>
            <a:chExt cx="5079246" cy="767520"/>
          </a:xfrm>
        </p:grpSpPr>
        <p:sp>
          <p:nvSpPr>
            <p:cNvPr id="4" name="Rounded Rectangle 3"/>
            <p:cNvSpPr/>
            <p:nvPr/>
          </p:nvSpPr>
          <p:spPr>
            <a:xfrm>
              <a:off x="339620" y="3597708"/>
              <a:ext cx="5079246" cy="767520"/>
            </a:xfrm>
            <a:prstGeom prst="roundRect">
              <a:avLst/>
            </a:prstGeom>
          </p:spPr>
          <p:style>
            <a:lnRef idx="3">
              <a:schemeClr val="lt1">
                <a:hueOff val="0"/>
                <a:satOff val="0"/>
                <a:lumOff val="0"/>
                <a:alphaOff val="0"/>
              </a:schemeClr>
            </a:lnRef>
            <a:fillRef idx="1">
              <a:schemeClr val="accent5">
                <a:hueOff val="13548401"/>
                <a:satOff val="-34341"/>
                <a:lumOff val="5489"/>
                <a:alphaOff val="0"/>
              </a:schemeClr>
            </a:fillRef>
            <a:effectRef idx="1">
              <a:schemeClr val="accent5">
                <a:hueOff val="13548401"/>
                <a:satOff val="-34341"/>
                <a:lumOff val="5489"/>
                <a:alphaOff val="0"/>
              </a:schemeClr>
            </a:effectRef>
            <a:fontRef idx="minor">
              <a:schemeClr val="lt1"/>
            </a:fontRef>
          </p:style>
        </p:sp>
        <p:sp>
          <p:nvSpPr>
            <p:cNvPr id="5" name="Rounded Rectangle 5"/>
            <p:cNvSpPr/>
            <p:nvPr/>
          </p:nvSpPr>
          <p:spPr>
            <a:xfrm>
              <a:off x="377087" y="3635175"/>
              <a:ext cx="5004312"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716" tIns="0" rIns="179716" bIns="0" numCol="1" spcCol="1270" anchor="ctr" anchorCtr="0">
              <a:noAutofit/>
            </a:bodyPr>
            <a:lstStyle/>
            <a:p>
              <a:pPr lvl="0" algn="l" defTabSz="1155700">
                <a:lnSpc>
                  <a:spcPct val="90000"/>
                </a:lnSpc>
                <a:spcBef>
                  <a:spcPct val="0"/>
                </a:spcBef>
                <a:spcAft>
                  <a:spcPct val="35000"/>
                </a:spcAft>
              </a:pPr>
              <a:r>
                <a:rPr lang="en-US" sz="2600" b="1" kern="1200" smtClean="0">
                  <a:latin typeface="Times New Roman" panose="02020603050405020304" pitchFamily="18" charset="0"/>
                  <a:cs typeface="Times New Roman" panose="02020603050405020304" pitchFamily="18" charset="0"/>
                </a:rPr>
                <a:t>Chương 4: Kết Luận</a:t>
              </a:r>
              <a:endParaRPr lang="vi-VN" sz="2600" b="1" kern="1200">
                <a:latin typeface="Times New Roman" panose="02020603050405020304" pitchFamily="18" charset="0"/>
                <a:cs typeface="Times New Roman" panose="02020603050405020304" pitchFamily="18" charset="0"/>
              </a:endParaRPr>
            </a:p>
          </p:txBody>
        </p:sp>
      </p:grpSp>
      <p:sp>
        <p:nvSpPr>
          <p:cNvPr id="6" name="Rectangle 5"/>
          <p:cNvSpPr/>
          <p:nvPr/>
        </p:nvSpPr>
        <p:spPr>
          <a:xfrm>
            <a:off x="760412" y="1471463"/>
            <a:ext cx="10896600" cy="5632311"/>
          </a:xfrm>
          <a:prstGeom prst="rect">
            <a:avLst/>
          </a:prstGeom>
        </p:spPr>
        <p:txBody>
          <a:bodyPr wrap="square">
            <a:spAutoFit/>
          </a:bodyPr>
          <a:lstStyle/>
          <a:p>
            <a:pPr marL="342900" indent="-342900" algn="just">
              <a:buFont typeface="Wingdings" panose="05000000000000000000" pitchFamily="2" charset="2"/>
              <a:buChar char="v"/>
            </a:pPr>
            <a:r>
              <a:rPr lang="vi-VN" sz="3600" b="1" dirty="0">
                <a:solidFill>
                  <a:srgbClr val="FFFF00"/>
                </a:solidFill>
                <a:latin typeface="Times New Roman" panose="02020603050405020304" pitchFamily="18" charset="0"/>
                <a:cs typeface="Times New Roman" panose="02020603050405020304" pitchFamily="18" charset="0"/>
              </a:rPr>
              <a:t>Những vấn đề đề tài thực hiện </a:t>
            </a:r>
            <a:r>
              <a:rPr lang="vi-VN" sz="3600" b="1" dirty="0" smtClean="0">
                <a:solidFill>
                  <a:srgbClr val="FFFF00"/>
                </a:solidFill>
                <a:latin typeface="Times New Roman" panose="02020603050405020304" pitchFamily="18" charset="0"/>
                <a:cs typeface="Times New Roman" panose="02020603050405020304" pitchFamily="18" charset="0"/>
              </a:rPr>
              <a:t>được</a:t>
            </a:r>
            <a:endParaRPr lang="en-US" sz="3600" b="1" dirty="0" smtClean="0">
              <a:solidFill>
                <a:srgbClr val="FFFF00"/>
              </a:solidFill>
              <a:latin typeface="Times New Roman" panose="02020603050405020304" pitchFamily="18" charset="0"/>
              <a:cs typeface="Times New Roman" panose="02020603050405020304" pitchFamily="18" charset="0"/>
            </a:endParaRPr>
          </a:p>
          <a:p>
            <a:pPr marL="952393" lvl="1" indent="-342900" algn="just">
              <a:buFont typeface="Courier New" panose="02070309020205020404" pitchFamily="49" charset="0"/>
              <a:buChar char="o"/>
            </a:pPr>
            <a:r>
              <a:rPr lang="en-US" sz="3600" dirty="0">
                <a:latin typeface="Times New Roman" panose="02020603050405020304" pitchFamily="18" charset="0"/>
                <a:cs typeface="Times New Roman" panose="02020603050405020304" pitchFamily="18" charset="0"/>
              </a:rPr>
              <a:t>G</a:t>
            </a:r>
            <a:r>
              <a:rPr lang="en-US" sz="3600" dirty="0" smtClean="0">
                <a:latin typeface="Times New Roman" panose="02020603050405020304" pitchFamily="18" charset="0"/>
                <a:cs typeface="Times New Roman" panose="02020603050405020304" pitchFamily="18" charset="0"/>
              </a:rPr>
              <a:t>iúp </a:t>
            </a:r>
            <a:r>
              <a:rPr lang="en-US" sz="3600" dirty="0">
                <a:latin typeface="Times New Roman" panose="02020603050405020304" pitchFamily="18" charset="0"/>
                <a:cs typeface="Times New Roman" panose="02020603050405020304" pitchFamily="18" charset="0"/>
              </a:rPr>
              <a:t>giải quyết được về vấn đề lưu trữ các thông tin khách hàng, nhân viên, và các thông tin kho, các báo cáo thống kê chi thu hằng ngày, giúp tiết kiệm được thời gian và tránh sai xót hay thất thoát trong việc kiểm tra tiền hằng ngày. </a:t>
            </a:r>
            <a:endParaRPr lang="en-US" sz="3600" dirty="0" smtClean="0">
              <a:latin typeface="Times New Roman" panose="02020603050405020304" pitchFamily="18" charset="0"/>
              <a:cs typeface="Times New Roman" panose="02020603050405020304" pitchFamily="18" charset="0"/>
            </a:endParaRPr>
          </a:p>
          <a:p>
            <a:pPr marL="952393" lvl="1" indent="-342900" algn="just">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Nhằm </a:t>
            </a:r>
            <a:r>
              <a:rPr lang="en-US" sz="3600" dirty="0">
                <a:latin typeface="Times New Roman" panose="02020603050405020304" pitchFamily="18" charset="0"/>
                <a:cs typeface="Times New Roman" panose="02020603050405020304" pitchFamily="18" charset="0"/>
              </a:rPr>
              <a:t>mục tiêu hoàn thiện những chức năng có trong phần mềm để giúp người kinh doanh với quy mô vừa và nhỏ đơn giản hoá công việc hàng ngày</a:t>
            </a:r>
            <a:r>
              <a:rPr lang="en-US" sz="3600" dirty="0" smtClean="0">
                <a:latin typeface="Times New Roman" panose="02020603050405020304" pitchFamily="18" charset="0"/>
                <a:cs typeface="Times New Roman" panose="02020603050405020304" pitchFamily="18" charset="0"/>
              </a:rPr>
              <a:t>.</a:t>
            </a:r>
            <a:endParaRPr lang="vi-VN" sz="3600" b="1" i="1" dirty="0">
              <a:solidFill>
                <a:srgbClr val="FFFF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vi-VN" sz="3600" b="1" i="1" dirty="0">
              <a:solidFill>
                <a:srgbClr val="FFFF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833436" y="2610236"/>
            <a:ext cx="10860088" cy="2554545"/>
          </a:xfrm>
          <a:prstGeom prst="rect">
            <a:avLst/>
          </a:prstGeom>
        </p:spPr>
        <p:txBody>
          <a:bodyPr wrap="square">
            <a:spAutoFit/>
          </a:bodyPr>
          <a:lstStyle/>
          <a:p>
            <a:pPr marL="342900" indent="-342900" algn="just">
              <a:buFont typeface="Wingdings" panose="05000000000000000000" pitchFamily="2" charset="2"/>
              <a:buChar char="v"/>
            </a:pPr>
            <a:r>
              <a:rPr lang="vi-VN" sz="4000" b="1" dirty="0" smtClean="0">
                <a:solidFill>
                  <a:srgbClr val="FFFF00"/>
                </a:solidFill>
                <a:latin typeface="Times New Roman" panose="02020603050405020304" pitchFamily="18" charset="0"/>
                <a:cs typeface="Times New Roman" panose="02020603050405020304" pitchFamily="18" charset="0"/>
              </a:rPr>
              <a:t>Hướng </a:t>
            </a:r>
            <a:r>
              <a:rPr lang="vi-VN" sz="4000" b="1" dirty="0">
                <a:solidFill>
                  <a:srgbClr val="FFFF00"/>
                </a:solidFill>
                <a:latin typeface="Times New Roman" panose="02020603050405020304" pitchFamily="18" charset="0"/>
                <a:cs typeface="Times New Roman" panose="02020603050405020304" pitchFamily="18" charset="0"/>
              </a:rPr>
              <a:t>phát triển</a:t>
            </a:r>
            <a:r>
              <a:rPr lang="en-US" sz="4000" b="1" dirty="0">
                <a:solidFill>
                  <a:srgbClr val="FFFF00"/>
                </a:solidFill>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định hướng phát triển của nhóm chúng em là sẽ cải thiện nhiều chức năng tích hợp, nâng cấp các chức năng một cách tối ưu để giải quyết bài toán  quản lý không còn là nỗi lo.</a:t>
            </a:r>
          </a:p>
        </p:txBody>
      </p:sp>
      <p:sp>
        <p:nvSpPr>
          <p:cNvPr id="8" name="Rectangle 7"/>
          <p:cNvSpPr/>
          <p:nvPr/>
        </p:nvSpPr>
        <p:spPr>
          <a:xfrm>
            <a:off x="758824" y="1471463"/>
            <a:ext cx="10860088" cy="4832092"/>
          </a:xfrm>
          <a:prstGeom prst="rect">
            <a:avLst/>
          </a:prstGeom>
        </p:spPr>
        <p:txBody>
          <a:bodyPr wrap="square">
            <a:spAutoFit/>
          </a:bodyPr>
          <a:lstStyle/>
          <a:p>
            <a:pPr marL="342900" indent="-342900" algn="just">
              <a:buFont typeface="Wingdings" panose="05000000000000000000" pitchFamily="2" charset="2"/>
              <a:buChar char="v"/>
            </a:pPr>
            <a:r>
              <a:rPr lang="vi-VN" sz="4400" b="1" dirty="0">
                <a:solidFill>
                  <a:srgbClr val="FFFF00"/>
                </a:solidFill>
                <a:latin typeface="Times New Roman" panose="02020603050405020304" pitchFamily="18" charset="0"/>
                <a:cs typeface="Times New Roman" panose="02020603050405020304" pitchFamily="18" charset="0"/>
              </a:rPr>
              <a:t>Hạn chế</a:t>
            </a:r>
            <a:r>
              <a:rPr lang="en-US" sz="4400" b="1" dirty="0">
                <a:solidFill>
                  <a:srgbClr val="FFFF00"/>
                </a:solidFill>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bên cạnh đó cũng còn một số chức năng chưa tối ưu và chưa được cải thiện một cách tốt nhất. </a:t>
            </a:r>
            <a:r>
              <a:rPr lang="vi-VN" sz="4400" dirty="0">
                <a:latin typeface="Times New Roman" panose="02020603050405020304" pitchFamily="18" charset="0"/>
                <a:cs typeface="Times New Roman" panose="02020603050405020304" pitchFamily="18" charset="0"/>
              </a:rPr>
              <a:t>Chưa thể phân tích được sâu sắc hơn và đưa ra được một phần mềm hoàn chỉnh. Do phạm vi và khả năng có hạn chúng em chỉ khảo sát và phân tích việc quản lý cửa hàng có mô hình vừa và nhỏ.</a:t>
            </a:r>
            <a:endParaRPr lang="vi-VN" sz="4400" b="1" i="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14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6">
                                            <p:txEl>
                                              <p:pRg st="0" end="0"/>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6">
                                            <p:txEl>
                                              <p:pRg st="0" end="0"/>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5" dur="500"/>
                                        <p:tgtEl>
                                          <p:spTgt spid="6">
                                            <p:txEl>
                                              <p:pRg st="1" end="1"/>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6">
                                            <p:txEl>
                                              <p:pRg st="1" end="1"/>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9" dur="500"/>
                                        <p:tgtEl>
                                          <p:spTgt spid="6">
                                            <p:txEl>
                                              <p:pRg st="2" end="2"/>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6">
                                            <p:txEl>
                                              <p:pRg st="2" end="2"/>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 calcmode="lin" valueType="num">
                                      <p:cBhvr additive="base">
                                        <p:cTn id="3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nodeType="clickEffect">
                                  <p:stCondLst>
                                    <p:cond delay="0"/>
                                  </p:stCondLst>
                                  <p:childTnLst>
                                    <p:anim calcmode="lin" valueType="num">
                                      <p:cBhvr additive="base">
                                        <p:cTn id="40" dur="500"/>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500"/>
                                        <p:tgtEl>
                                          <p:spTgt spid="8">
                                            <p:txEl>
                                              <p:pRg st="0" end="0"/>
                                            </p:txEl>
                                          </p:spTgt>
                                        </p:tgtEl>
                                        <p:attrNameLst>
                                          <p:attrName>ppt_y</p:attrName>
                                        </p:attrNameLst>
                                      </p:cBhvr>
                                      <p:tavLst>
                                        <p:tav tm="0">
                                          <p:val>
                                            <p:strVal val="ppt_y"/>
                                          </p:val>
                                        </p:tav>
                                        <p:tav tm="100000">
                                          <p:val>
                                            <p:strVal val="1+ppt_h/2"/>
                                          </p:val>
                                        </p:tav>
                                      </p:tavLst>
                                    </p:anim>
                                    <p:set>
                                      <p:cBhvr>
                                        <p:cTn id="42" dur="1" fill="hold">
                                          <p:stCondLst>
                                            <p:cond delay="499"/>
                                          </p:stCondLst>
                                        </p:cTn>
                                        <p:tgtEl>
                                          <p:spTgt spid="8">
                                            <p:txEl>
                                              <p:pRg st="0" end="0"/>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 calcmode="lin" valueType="num">
                                      <p:cBhvr additive="base">
                                        <p:cTn id="4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7612" y="609600"/>
            <a:ext cx="9675813" cy="1938992"/>
          </a:xfrm>
          <a:prstGeom prst="rect">
            <a:avLst/>
          </a:prstGeom>
          <a:noFill/>
        </p:spPr>
        <p:txBody>
          <a:bodyPr wrap="square" rtlCol="0">
            <a:spAutoFit/>
          </a:bodyPr>
          <a:lstStyle/>
          <a:p>
            <a:r>
              <a:rPr lang="en-US" sz="6000" dirty="0" smtClean="0">
                <a:latin typeface="Times New Roman" panose="02020603050405020304" pitchFamily="18" charset="0"/>
                <a:cs typeface="Times New Roman" panose="02020603050405020304" pitchFamily="18" charset="0"/>
              </a:rPr>
              <a:t>CẢM ƠN CÔ VÀ CÁC BẠN 	   ĐÃ LẮNG NGHE</a:t>
            </a:r>
            <a:endParaRPr lang="en-US" sz="6000" dirty="0">
              <a:latin typeface="Times New Roman" panose="02020603050405020304" pitchFamily="18" charset="0"/>
              <a:cs typeface="Times New Roman" panose="02020603050405020304" pitchFamily="18" charset="0"/>
            </a:endParaRPr>
          </a:p>
        </p:txBody>
      </p:sp>
      <p:pic>
        <p:nvPicPr>
          <p:cNvPr id="1026" name="Picture 2" descr="Káº¿t quáº£ hÃ¬nh áº£nh cho hÃ¬nh Äá»ng dá» thÆ°Æ¡n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704012" y="2362200"/>
            <a:ext cx="5826760" cy="472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Ã¬nh áº£nh cÃ³ liÃªn qua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9012" y="3352798"/>
            <a:ext cx="3733800" cy="373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3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9373446"/>
              </p:ext>
            </p:extLst>
          </p:nvPr>
        </p:nvGraphicFramePr>
        <p:xfrm>
          <a:off x="2782417" y="1617712"/>
          <a:ext cx="6792416" cy="469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839991" y="609600"/>
            <a:ext cx="6276077" cy="646331"/>
          </a:xfrm>
          <a:prstGeom prst="rect">
            <a:avLst/>
          </a:prstGeom>
        </p:spPr>
        <p:txBody>
          <a:bodyPr wrap="none">
            <a:spAutoFit/>
          </a:bodyPr>
          <a:lstStyle/>
          <a:p>
            <a:pPr algn="ctr"/>
            <a:r>
              <a:rPr lang="vi-VN" altLang="en-US" sz="3600" b="1" dirty="0" smtClean="0">
                <a:effectLst>
                  <a:outerShdw blurRad="38100" dist="38100" dir="2700000" algn="tl">
                    <a:srgbClr val="000000">
                      <a:alpha val="43137"/>
                    </a:srgbClr>
                  </a:outerShdw>
                </a:effectLst>
                <a:latin typeface="Times New Roman" panose="02020603050405020304" pitchFamily="18" charset="0"/>
              </a:rPr>
              <a:t>Q</a:t>
            </a:r>
            <a:r>
              <a:rPr lang="en-US" altLang="en-US" sz="3600" b="1" dirty="0" smtClean="0">
                <a:effectLst>
                  <a:outerShdw blurRad="38100" dist="38100" dir="2700000" algn="tl">
                    <a:srgbClr val="000000">
                      <a:alpha val="43137"/>
                    </a:srgbClr>
                  </a:outerShdw>
                </a:effectLst>
                <a:latin typeface="Times New Roman" panose="02020603050405020304" pitchFamily="18" charset="0"/>
              </a:rPr>
              <a:t>UẢN LÝ QUÁN KARAOKE</a:t>
            </a:r>
            <a:endParaRPr lang="vi-VN" altLang="en-US" sz="44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ndParaRPr>
          </a:p>
        </p:txBody>
      </p:sp>
    </p:spTree>
    <p:extLst>
      <p:ext uri="{BB962C8B-B14F-4D97-AF65-F5344CB8AC3E}">
        <p14:creationId xmlns:p14="http://schemas.microsoft.com/office/powerpoint/2010/main" val="315034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1412" y="762000"/>
            <a:ext cx="6792416" cy="655200"/>
          </a:xfrm>
          <a:prstGeom prst="rect">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 name="Group 2"/>
          <p:cNvGrpSpPr/>
          <p:nvPr/>
        </p:nvGrpSpPr>
        <p:grpSpPr>
          <a:xfrm>
            <a:off x="1481032" y="378240"/>
            <a:ext cx="5079246" cy="767520"/>
            <a:chOff x="339620" y="59627"/>
            <a:chExt cx="5079246" cy="767520"/>
          </a:xfrm>
        </p:grpSpPr>
        <p:sp>
          <p:nvSpPr>
            <p:cNvPr id="4" name="Rounded Rectangle 3"/>
            <p:cNvSpPr/>
            <p:nvPr/>
          </p:nvSpPr>
          <p:spPr>
            <a:xfrm>
              <a:off x="339620" y="59627"/>
              <a:ext cx="5079246" cy="767520"/>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5" name="Rounded Rectangle 5"/>
            <p:cNvSpPr/>
            <p:nvPr/>
          </p:nvSpPr>
          <p:spPr>
            <a:xfrm>
              <a:off x="377087" y="97094"/>
              <a:ext cx="5004312"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716" tIns="0" rIns="179716" bIns="0" numCol="1" spcCol="1270" anchor="ctr" anchorCtr="0">
              <a:noAutofit/>
            </a:bodyPr>
            <a:lstStyle/>
            <a:p>
              <a:pPr lvl="0" algn="l" defTabSz="1155700">
                <a:lnSpc>
                  <a:spcPct val="90000"/>
                </a:lnSpc>
                <a:spcBef>
                  <a:spcPct val="0"/>
                </a:spcBef>
                <a:spcAft>
                  <a:spcPct val="35000"/>
                </a:spcAft>
              </a:pPr>
              <a:r>
                <a:rPr lang="en-US" sz="2600" b="1" kern="1200" smtClean="0">
                  <a:latin typeface="Times New Roman" panose="02020603050405020304" pitchFamily="18" charset="0"/>
                  <a:cs typeface="Times New Roman" panose="02020603050405020304" pitchFamily="18" charset="0"/>
                </a:rPr>
                <a:t>Chương 1: Khảo Sát Hiện Trạng</a:t>
              </a:r>
              <a:endParaRPr lang="vi-VN" sz="2600" b="1" kern="1200">
                <a:latin typeface="Times New Roman" panose="02020603050405020304" pitchFamily="18" charset="0"/>
                <a:cs typeface="Times New Roman" panose="02020603050405020304" pitchFamily="18" charset="0"/>
              </a:endParaRPr>
            </a:p>
          </p:txBody>
        </p:sp>
      </p:grpSp>
      <p:sp>
        <p:nvSpPr>
          <p:cNvPr id="7" name="Rectangle 6"/>
          <p:cNvSpPr/>
          <p:nvPr/>
        </p:nvSpPr>
        <p:spPr>
          <a:xfrm rot="21190781">
            <a:off x="1610761" y="2765437"/>
            <a:ext cx="8445602" cy="707886"/>
          </a:xfrm>
          <a:prstGeom prst="rect">
            <a:avLst/>
          </a:prstGeom>
          <a:solidFill>
            <a:schemeClr val="bg2">
              <a:lumMod val="60000"/>
              <a:lumOff val="40000"/>
            </a:schemeClr>
          </a:solidFill>
        </p:spPr>
        <p:txBody>
          <a:bodyPr wrap="square">
            <a:spAutoFit/>
          </a:bodyPr>
          <a:lstStyle/>
          <a:p>
            <a:r>
              <a:rPr lang="en-US" sz="4000" dirty="0">
                <a:latin typeface="Times New Roman" panose="02020603050405020304" pitchFamily="18" charset="0"/>
                <a:ea typeface="Times New Roman" panose="02020603050405020304" pitchFamily="18" charset="0"/>
              </a:rPr>
              <a:t>Quán karaoke của bạn rất đông khách? </a:t>
            </a:r>
            <a:endParaRPr lang="en-US" sz="4000" dirty="0"/>
          </a:p>
        </p:txBody>
      </p:sp>
      <p:sp>
        <p:nvSpPr>
          <p:cNvPr id="9" name="Rectangle 8"/>
          <p:cNvSpPr/>
          <p:nvPr/>
        </p:nvSpPr>
        <p:spPr>
          <a:xfrm rot="347372">
            <a:off x="2440723" y="2650828"/>
            <a:ext cx="8063426" cy="707886"/>
          </a:xfrm>
          <a:prstGeom prst="rect">
            <a:avLst/>
          </a:prstGeom>
          <a:solidFill>
            <a:srgbClr val="00B050"/>
          </a:solidFill>
        </p:spPr>
        <p:txBody>
          <a:bodyPr wrap="none">
            <a:spAutoFit/>
          </a:bodyPr>
          <a:lstStyle/>
          <a:p>
            <a:r>
              <a:rPr lang="en-US" sz="4000" dirty="0">
                <a:latin typeface="Times New Roman" panose="02020603050405020304" pitchFamily="18" charset="0"/>
                <a:ea typeface="Times New Roman" panose="02020603050405020304" pitchFamily="18" charset="0"/>
              </a:rPr>
              <a:t>Bạn muốn tránh thất thoát doanh thu? </a:t>
            </a:r>
            <a:endParaRPr lang="en-US" sz="4000" dirty="0"/>
          </a:p>
        </p:txBody>
      </p:sp>
      <p:sp>
        <p:nvSpPr>
          <p:cNvPr id="13" name="Rectangle 12"/>
          <p:cNvSpPr/>
          <p:nvPr/>
        </p:nvSpPr>
        <p:spPr>
          <a:xfrm rot="21425847">
            <a:off x="2096964" y="2629617"/>
            <a:ext cx="8926628" cy="1754326"/>
          </a:xfrm>
          <a:prstGeom prst="rect">
            <a:avLst/>
          </a:prstGeom>
          <a:solidFill>
            <a:srgbClr val="FF0000"/>
          </a:solidFill>
        </p:spPr>
        <p:txBody>
          <a:bodyPr wrap="square">
            <a:spAutoFit/>
          </a:bodyPr>
          <a:lstStyle/>
          <a:p>
            <a:r>
              <a:rPr lang="en-US" sz="3600" dirty="0">
                <a:latin typeface="Times New Roman" panose="02020603050405020304" pitchFamily="18" charset="0"/>
                <a:ea typeface="Times New Roman" panose="02020603050405020304" pitchFamily="18" charset="0"/>
              </a:rPr>
              <a:t>Bạn không đủ thời gian để thanh toán theo kiểu truyền thống, quản lý thống kê doanh thu, lợi nhuận theo ngày, tháng, năm?</a:t>
            </a:r>
            <a:endParaRPr lang="en-US" sz="3600" dirty="0"/>
          </a:p>
        </p:txBody>
      </p:sp>
      <p:sp>
        <p:nvSpPr>
          <p:cNvPr id="14" name="Rectangle 13"/>
          <p:cNvSpPr/>
          <p:nvPr/>
        </p:nvSpPr>
        <p:spPr>
          <a:xfrm>
            <a:off x="2293078" y="2229508"/>
            <a:ext cx="8534400" cy="2554545"/>
          </a:xfrm>
          <a:prstGeom prst="rect">
            <a:avLst/>
          </a:prstGeom>
          <a:solidFill>
            <a:srgbClr val="C45900"/>
          </a:solidFill>
        </p:spPr>
        <p:txBody>
          <a:bodyPr wrap="square">
            <a:spAutoFit/>
          </a:bodyPr>
          <a:lstStyle/>
          <a:p>
            <a:pPr indent="457200" algn="just"/>
            <a:r>
              <a:rPr lang="en-US" sz="4000" dirty="0">
                <a:latin typeface="Times New Roman" panose="02020603050405020304" pitchFamily="18" charset="0"/>
                <a:ea typeface="Times New Roman" panose="02020603050405020304" pitchFamily="18" charset="0"/>
              </a:rPr>
              <a:t>Bạn cần một giải pháp thông minh để loại bỏ mọi lo ngại dù bạn không có ở quán của mình nhưng doanh thu vẫn đảm bảo 100%.</a:t>
            </a:r>
          </a:p>
        </p:txBody>
      </p:sp>
      <p:sp>
        <p:nvSpPr>
          <p:cNvPr id="16" name="Rectangle 15"/>
          <p:cNvSpPr/>
          <p:nvPr/>
        </p:nvSpPr>
        <p:spPr>
          <a:xfrm rot="21444177">
            <a:off x="2089340" y="2411988"/>
            <a:ext cx="8577071" cy="3477875"/>
          </a:xfrm>
          <a:prstGeom prst="rect">
            <a:avLst/>
          </a:prstGeom>
          <a:solidFill>
            <a:srgbClr val="FFFF00"/>
          </a:solidFill>
        </p:spPr>
        <p:txBody>
          <a:bodyPr wrap="square">
            <a:spAutoFit/>
          </a:bodyPr>
          <a:lstStyle/>
          <a:p>
            <a:pPr indent="457200" algn="just"/>
            <a:r>
              <a:rPr lang="en-US" sz="4400" b="1" dirty="0">
                <a:solidFill>
                  <a:schemeClr val="bg1"/>
                </a:solidFill>
                <a:latin typeface="Times New Roman" panose="02020603050405020304" pitchFamily="18" charset="0"/>
                <a:ea typeface="Times New Roman" panose="02020603050405020304" pitchFamily="18" charset="0"/>
              </a:rPr>
              <a:t>Vì vậy, để giải quyết những câu hỏi những vấn đề trên chúng ta sẽ cùng nhau tìm hiểu về phần mềm quản lý quán karaoke.</a:t>
            </a:r>
          </a:p>
          <a:p>
            <a:pPr indent="457200" algn="just"/>
            <a:r>
              <a:rPr lang="en-US" sz="4400" b="1" dirty="0">
                <a:solidFill>
                  <a:schemeClr val="bg1"/>
                </a:solidFill>
                <a:latin typeface="Times New Roman" panose="02020603050405020304" pitchFamily="18" charset="0"/>
                <a:ea typeface="Times New Roman" panose="02020603050405020304" pitchFamily="18" charset="0"/>
              </a:rPr>
              <a:t> </a:t>
            </a:r>
            <a:endParaRPr lang="en-US" sz="4400" b="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6838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animBg="1"/>
      <p:bldP spid="1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612" y="152400"/>
            <a:ext cx="10972800" cy="4832092"/>
          </a:xfrm>
          <a:prstGeom prst="rect">
            <a:avLst/>
          </a:prstGeom>
        </p:spPr>
        <p:txBody>
          <a:bodyPr wrap="square">
            <a:spAutoFit/>
          </a:bodyPr>
          <a:lstStyle/>
          <a:p>
            <a:pPr marL="342900" indent="-342900" algn="just">
              <a:buFont typeface="Wingdings" panose="05000000000000000000" pitchFamily="2" charset="2"/>
              <a:buChar char="v"/>
            </a:pPr>
            <a:r>
              <a:rPr lang="en-US" sz="2800"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Phạm vi đồ án: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p</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hạm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vi của phần mềm quản lý quán Karaoke với quy mô vừa nhỏ và đối tượng sử dụng là các cá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800"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Mục tiêu: </a:t>
            </a:r>
          </a:p>
          <a:p>
            <a:pPr marL="952393" lvl="1" indent="-342900" algn="just">
              <a:buFont typeface="Arial" panose="020B0604020202020204"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H</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oàn thiện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chức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năng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giúp người kinh doanh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đơn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giản hoá công việc hàng ngày: order, tính tiền. </a:t>
            </a:r>
            <a:endParaRPr lang="en-US"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952393" lvl="1"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Quản lý doanh thu, chi phí, và mang đến dịch vụ tốt hơn cho khách hàng</a:t>
            </a:r>
            <a:r>
              <a:rPr lang="en-US" sz="2800" dirty="0" smtClean="0">
                <a:latin typeface="Times New Roman" panose="02020603050405020304" pitchFamily="18" charset="0"/>
                <a:cs typeface="Times New Roman" panose="02020603050405020304" pitchFamily="18" charset="0"/>
              </a:rPr>
              <a:t>.</a:t>
            </a:r>
          </a:p>
          <a:p>
            <a:pPr marL="952393" lvl="1" indent="-342900" algn="just">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dễ</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chú</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món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hủy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món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chuyển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gộp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hóa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a:t>
            </a:r>
            <a:r>
              <a:rPr lang="en-US" sz="2800" dirty="0" smtClean="0">
                <a:latin typeface="Times New Roman" panose="02020603050405020304" pitchFamily="18" charset="0"/>
                <a:cs typeface="Times New Roman" panose="02020603050405020304" pitchFamily="18" charset="0"/>
              </a:rPr>
              <a:t> chi, </a:t>
            </a:r>
            <a:r>
              <a:rPr lang="en-US" sz="2800" dirty="0" err="1" smtClean="0">
                <a:latin typeface="Times New Roman" panose="02020603050405020304" pitchFamily="18" charset="0"/>
                <a:cs typeface="Times New Roman" panose="02020603050405020304" pitchFamily="18" charset="0"/>
              </a:rPr>
              <a:t>báo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đầy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đủ</a:t>
            </a:r>
            <a:r>
              <a:rPr lang="en-US" sz="2800" dirty="0" smtClean="0">
                <a:latin typeface="Times New Roman" panose="02020603050405020304" pitchFamily="18" charset="0"/>
                <a:cs typeface="Times New Roman" panose="02020603050405020304" pitchFamily="18" charset="0"/>
              </a:rPr>
              <a:t> chi </a:t>
            </a:r>
            <a:r>
              <a:rPr lang="en-US" sz="2800" dirty="0" err="1" smtClean="0">
                <a:latin typeface="Times New Roman" panose="02020603050405020304" pitchFamily="18" charset="0"/>
                <a:cs typeface="Times New Roman" panose="02020603050405020304" pitchFamily="18" charset="0"/>
              </a:rPr>
              <a:t>tiết</a:t>
            </a:r>
            <a:r>
              <a:rPr lang="en-US" sz="2800" dirty="0" smtClean="0">
                <a:latin typeface="Times New Roman" panose="02020603050405020304" pitchFamily="18" charset="0"/>
                <a:cs typeface="Times New Roman" panose="02020603050405020304" pitchFamily="18" charset="0"/>
              </a:rPr>
              <a:t>. </a:t>
            </a:r>
          </a:p>
        </p:txBody>
      </p:sp>
      <p:sp>
        <p:nvSpPr>
          <p:cNvPr id="3" name="Rectangle 2"/>
          <p:cNvSpPr/>
          <p:nvPr/>
        </p:nvSpPr>
        <p:spPr>
          <a:xfrm>
            <a:off x="836612" y="5105400"/>
            <a:ext cx="10972800" cy="1384995"/>
          </a:xfrm>
          <a:prstGeom prst="rect">
            <a:avLst/>
          </a:prstGeom>
        </p:spPr>
        <p:txBody>
          <a:bodyPr wrap="square">
            <a:spAutoFit/>
          </a:bodyPr>
          <a:lstStyle/>
          <a:p>
            <a:pPr marL="342900" marR="0" lvl="0" indent="-342900" algn="just">
              <a:spcBef>
                <a:spcPts val="0"/>
              </a:spcBef>
              <a:spcAft>
                <a:spcPts val="0"/>
              </a:spcAft>
              <a:buFont typeface="Wingdings" panose="05000000000000000000" pitchFamily="2" charset="2"/>
              <a:buChar char=""/>
            </a:pPr>
            <a:r>
              <a:rPr lang="en-US" sz="2800" dirty="0" err="1">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Sự</a:t>
            </a:r>
            <a:r>
              <a:rPr lang="en-US" sz="28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cần</a:t>
            </a:r>
            <a:r>
              <a:rPr lang="en-US" sz="28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thiết</a:t>
            </a:r>
            <a:r>
              <a:rPr lang="en-US" sz="28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28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đề</a:t>
            </a:r>
            <a:r>
              <a:rPr lang="en-US" sz="28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tài</a:t>
            </a:r>
            <a:r>
              <a:rPr lang="en-US" sz="28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Do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sô</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lượng</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phòng</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đông</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lượt</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khách</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đến</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một</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ngày</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rất</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đông</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nếu</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lý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bằng</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sô</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sách</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sẽ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tốn</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rất</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nhiều</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sức</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có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đô</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chính</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xác</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cao</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11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4412" y="304800"/>
            <a:ext cx="8609013" cy="769441"/>
          </a:xfrm>
          <a:prstGeom prst="rect">
            <a:avLst/>
          </a:prstGeom>
        </p:spPr>
        <p:txBody>
          <a:bodyPr wrap="square">
            <a:spAutoFit/>
          </a:bodyPr>
          <a:lstStyle/>
          <a:p>
            <a:pPr marL="1485900" lvl="2" indent="-571500">
              <a:buFont typeface="Wingdings" panose="05000000000000000000" pitchFamily="2" charset="2"/>
              <a:buChar char="v"/>
            </a:pPr>
            <a:r>
              <a:rPr lang="en-US" sz="4400" b="1" dirty="0">
                <a:solidFill>
                  <a:srgbClr val="FFFF00"/>
                </a:solidFill>
                <a:latin typeface="Times New Roman" panose="02020603050405020304" pitchFamily="18" charset="0"/>
              </a:rPr>
              <a:t>Yêu cầu chức </a:t>
            </a:r>
            <a:r>
              <a:rPr lang="en-US" sz="4400" b="1" dirty="0" err="1">
                <a:solidFill>
                  <a:srgbClr val="FFFF00"/>
                </a:solidFill>
                <a:latin typeface="Times New Roman" panose="02020603050405020304" pitchFamily="18" charset="0"/>
              </a:rPr>
              <a:t>năng</a:t>
            </a:r>
            <a:r>
              <a:rPr lang="en-US" sz="4400" b="1" dirty="0">
                <a:solidFill>
                  <a:srgbClr val="FFFF00"/>
                </a:solidFill>
                <a:latin typeface="Times New Roman" panose="02020603050405020304" pitchFamily="18" charset="0"/>
              </a:rPr>
              <a:t> </a:t>
            </a:r>
          </a:p>
        </p:txBody>
      </p:sp>
      <p:graphicFrame>
        <p:nvGraphicFramePr>
          <p:cNvPr id="3" name="Diagram 2"/>
          <p:cNvGraphicFramePr/>
          <p:nvPr>
            <p:extLst>
              <p:ext uri="{D42A27DB-BD31-4B8C-83A1-F6EECF244321}">
                <p14:modId xmlns:p14="http://schemas.microsoft.com/office/powerpoint/2010/main" val="3437508677"/>
              </p:ext>
            </p:extLst>
          </p:nvPr>
        </p:nvGraphicFramePr>
        <p:xfrm>
          <a:off x="455612" y="152400"/>
          <a:ext cx="1150461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159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6592" y="612360"/>
            <a:ext cx="6792416" cy="655200"/>
          </a:xfrm>
          <a:prstGeom prst="rect">
            <a:avLst/>
          </a:prstGeom>
        </p:spPr>
        <p:style>
          <a:lnRef idx="2">
            <a:schemeClr val="accent5">
              <a:hueOff val="4516134"/>
              <a:satOff val="-11447"/>
              <a:lumOff val="183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 name="Group 2"/>
          <p:cNvGrpSpPr/>
          <p:nvPr/>
        </p:nvGrpSpPr>
        <p:grpSpPr>
          <a:xfrm>
            <a:off x="1446212" y="228600"/>
            <a:ext cx="5079246" cy="767520"/>
            <a:chOff x="339620" y="1238987"/>
            <a:chExt cx="5079246" cy="767520"/>
          </a:xfrm>
        </p:grpSpPr>
        <p:sp>
          <p:nvSpPr>
            <p:cNvPr id="4" name="Rounded Rectangle 3"/>
            <p:cNvSpPr/>
            <p:nvPr/>
          </p:nvSpPr>
          <p:spPr>
            <a:xfrm>
              <a:off x="339620" y="1238987"/>
              <a:ext cx="5079246" cy="767520"/>
            </a:xfrm>
            <a:prstGeom prst="roundRect">
              <a:avLst/>
            </a:prstGeom>
          </p:spPr>
          <p:style>
            <a:lnRef idx="3">
              <a:schemeClr val="lt1">
                <a:hueOff val="0"/>
                <a:satOff val="0"/>
                <a:lumOff val="0"/>
                <a:alphaOff val="0"/>
              </a:schemeClr>
            </a:lnRef>
            <a:fillRef idx="1">
              <a:schemeClr val="accent5">
                <a:hueOff val="4516134"/>
                <a:satOff val="-11447"/>
                <a:lumOff val="1830"/>
                <a:alphaOff val="0"/>
              </a:schemeClr>
            </a:fillRef>
            <a:effectRef idx="1">
              <a:schemeClr val="accent5">
                <a:hueOff val="4516134"/>
                <a:satOff val="-11447"/>
                <a:lumOff val="1830"/>
                <a:alphaOff val="0"/>
              </a:schemeClr>
            </a:effectRef>
            <a:fontRef idx="minor">
              <a:schemeClr val="lt1"/>
            </a:fontRef>
          </p:style>
        </p:sp>
        <p:sp>
          <p:nvSpPr>
            <p:cNvPr id="5" name="Rounded Rectangle 5"/>
            <p:cNvSpPr/>
            <p:nvPr/>
          </p:nvSpPr>
          <p:spPr>
            <a:xfrm>
              <a:off x="377087" y="1276454"/>
              <a:ext cx="5004312"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716" tIns="0" rIns="179716" bIns="0" numCol="1" spcCol="1270" anchor="ctr" anchorCtr="0">
              <a:noAutofit/>
            </a:bodyPr>
            <a:lstStyle/>
            <a:p>
              <a:pPr lvl="0" algn="l" defTabSz="1155700">
                <a:lnSpc>
                  <a:spcPct val="90000"/>
                </a:lnSpc>
                <a:spcBef>
                  <a:spcPct val="0"/>
                </a:spcBef>
                <a:spcAft>
                  <a:spcPct val="35000"/>
                </a:spcAft>
              </a:pPr>
              <a:r>
                <a:rPr lang="en-US" sz="2600" b="1" kern="1200" dirty="0" smtClean="0">
                  <a:latin typeface="Times New Roman" panose="02020603050405020304" pitchFamily="18" charset="0"/>
                  <a:cs typeface="Times New Roman" panose="02020603050405020304" pitchFamily="18" charset="0"/>
                </a:rPr>
                <a:t>Chương 2: Phân Tích Hệ Thống</a:t>
              </a:r>
              <a:endParaRPr lang="vi-VN" sz="26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1018047" y="1342413"/>
            <a:ext cx="11430000" cy="4832092"/>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KHACHHANG(MaKH, HoTen, SDT)</a:t>
            </a:r>
          </a:p>
          <a:p>
            <a:r>
              <a:rPr lang="en-US" sz="2800" dirty="0" smtClean="0">
                <a:latin typeface="Times New Roman" panose="02020603050405020304" pitchFamily="18" charset="0"/>
                <a:cs typeface="Times New Roman" panose="02020603050405020304" pitchFamily="18" charset="0"/>
              </a:rPr>
              <a:t>DATPHONG(MaKH, TimeVao, TimeRa, NgayDat)</a:t>
            </a:r>
          </a:p>
          <a:p>
            <a:r>
              <a:rPr lang="en-US" sz="2800" dirty="0" smtClean="0">
                <a:latin typeface="Times New Roman" panose="02020603050405020304" pitchFamily="18" charset="0"/>
                <a:cs typeface="Times New Roman" panose="02020603050405020304" pitchFamily="18" charset="0"/>
              </a:rPr>
              <a:t>PHONG(MaPhong, MaLoaiPhong, TenPhong, NgayDat, TrangThai)</a:t>
            </a:r>
          </a:p>
          <a:p>
            <a:r>
              <a:rPr lang="en-US" sz="2800" dirty="0" smtClean="0">
                <a:latin typeface="Times New Roman" panose="02020603050405020304" pitchFamily="18" charset="0"/>
                <a:cs typeface="Times New Roman" panose="02020603050405020304" pitchFamily="18" charset="0"/>
              </a:rPr>
              <a:t>LOAIPHONG(MaLoaiPhong, TenLoaiPhong, GiaPhong)</a:t>
            </a:r>
          </a:p>
          <a:p>
            <a:r>
              <a:rPr lang="en-US" sz="2800" dirty="0" smtClean="0">
                <a:latin typeface="Times New Roman" panose="02020603050405020304" pitchFamily="18" charset="0"/>
                <a:cs typeface="Times New Roman" panose="02020603050405020304" pitchFamily="18" charset="0"/>
              </a:rPr>
              <a:t>DICHVU(MaDV, TenDV, DVT, DonGia)</a:t>
            </a:r>
          </a:p>
          <a:p>
            <a:r>
              <a:rPr lang="en-US" sz="2800" dirty="0" smtClean="0">
                <a:latin typeface="Times New Roman" panose="02020603050405020304" pitchFamily="18" charset="0"/>
                <a:cs typeface="Times New Roman" panose="02020603050405020304" pitchFamily="18" charset="0"/>
              </a:rPr>
              <a:t>CT_SDDV(MaHD, MaDV, SoLuong)</a:t>
            </a:r>
          </a:p>
          <a:p>
            <a:r>
              <a:rPr lang="en-US" sz="2800" dirty="0" smtClean="0">
                <a:latin typeface="Times New Roman" panose="02020603050405020304" pitchFamily="18" charset="0"/>
                <a:cs typeface="Times New Roman" panose="02020603050405020304" pitchFamily="18" charset="0"/>
              </a:rPr>
              <a:t>HOADON(MaHD, NgayDat, NgayLap, GhiChu, TongTien)</a:t>
            </a:r>
          </a:p>
          <a:p>
            <a:r>
              <a:rPr lang="en-US" sz="2800" dirty="0" smtClean="0">
                <a:latin typeface="Times New Roman" panose="02020603050405020304" pitchFamily="18" charset="0"/>
                <a:cs typeface="Times New Roman" panose="02020603050405020304" pitchFamily="18" charset="0"/>
              </a:rPr>
              <a:t>NHANVIEN(MaNV, TenNV, SDT, DiaChi, CaLam)</a:t>
            </a:r>
          </a:p>
          <a:p>
            <a:r>
              <a:rPr lang="en-US" sz="2800" dirty="0" smtClean="0">
                <a:latin typeface="Times New Roman" panose="02020603050405020304" pitchFamily="18" charset="0"/>
                <a:cs typeface="Times New Roman" panose="02020603050405020304" pitchFamily="18" charset="0"/>
              </a:rPr>
              <a:t>PHIEUNHAPKHO(MaPhieuNhap, MaNV, NgayLap, SoLuong, DonGia, ThanhTien)</a:t>
            </a:r>
          </a:p>
          <a:p>
            <a:r>
              <a:rPr lang="en-US" sz="2800" dirty="0" smtClean="0">
                <a:latin typeface="Times New Roman" panose="02020603050405020304" pitchFamily="18" charset="0"/>
                <a:cs typeface="Times New Roman" panose="02020603050405020304" pitchFamily="18" charset="0"/>
              </a:rPr>
              <a:t>KHO(SLCon)</a:t>
            </a:r>
          </a:p>
        </p:txBody>
      </p:sp>
    </p:spTree>
    <p:extLst>
      <p:ext uri="{BB962C8B-B14F-4D97-AF65-F5344CB8AC3E}">
        <p14:creationId xmlns:p14="http://schemas.microsoft.com/office/powerpoint/2010/main" val="192302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990600"/>
            <a:ext cx="10360501" cy="812800"/>
          </a:xfrm>
        </p:spPr>
        <p:txBody>
          <a:bodyPr>
            <a:noAutofit/>
          </a:bodyPr>
          <a:lstStyle/>
          <a:p>
            <a:pPr lvl="1"/>
            <a:r>
              <a:rPr lang="en-US" sz="3200" b="1" u="sng" dirty="0" smtClean="0">
                <a:solidFill>
                  <a:srgbClr val="FFFF00"/>
                </a:solidFill>
                <a:latin typeface="Times New Roman" panose="02020603050405020304" pitchFamily="18" charset="0"/>
                <a:cs typeface="Times New Roman" panose="02020603050405020304" pitchFamily="18" charset="0"/>
              </a:rPr>
              <a:t>Mô </a:t>
            </a:r>
            <a:r>
              <a:rPr lang="en-US" sz="3200" b="1" u="sng" dirty="0">
                <a:solidFill>
                  <a:srgbClr val="FFFF00"/>
                </a:solidFill>
                <a:latin typeface="Times New Roman" panose="02020603050405020304" pitchFamily="18" charset="0"/>
                <a:cs typeface="Times New Roman" panose="02020603050405020304" pitchFamily="18" charset="0"/>
              </a:rPr>
              <a:t>hình thực thể kết </a:t>
            </a:r>
            <a:r>
              <a:rPr lang="en-US" sz="3200" b="1" u="sng" dirty="0" smtClean="0">
                <a:solidFill>
                  <a:srgbClr val="FFFF00"/>
                </a:solidFill>
                <a:latin typeface="Times New Roman" panose="02020603050405020304" pitchFamily="18" charset="0"/>
                <a:cs typeface="Times New Roman" panose="02020603050405020304" pitchFamily="18" charset="0"/>
              </a:rPr>
              <a:t>hợp</a:t>
            </a:r>
            <a:br>
              <a:rPr lang="en-US" sz="3200" b="1" u="sng" dirty="0" smtClean="0">
                <a:solidFill>
                  <a:srgbClr val="FFFF00"/>
                </a:solidFill>
                <a:latin typeface="Times New Roman" panose="02020603050405020304" pitchFamily="18" charset="0"/>
                <a:cs typeface="Times New Roman" panose="02020603050405020304" pitchFamily="18" charset="0"/>
              </a:rPr>
            </a:br>
            <a:r>
              <a:rPr lang="en-US" sz="3200" b="1" u="sng" dirty="0" smtClean="0">
                <a:solidFill>
                  <a:srgbClr val="FFFF00"/>
                </a:solidFill>
                <a:latin typeface="Times New Roman" panose="02020603050405020304" pitchFamily="18" charset="0"/>
                <a:cs typeface="Times New Roman" panose="02020603050405020304" pitchFamily="18" charset="0"/>
              </a:rPr>
              <a:t>(</a:t>
            </a:r>
            <a:r>
              <a:rPr lang="en-US" sz="3200" b="1" u="sng" dirty="0">
                <a:solidFill>
                  <a:srgbClr val="FFFF00"/>
                </a:solidFill>
                <a:latin typeface="Times New Roman" panose="02020603050405020304" pitchFamily="18" charset="0"/>
                <a:cs typeface="Times New Roman" panose="02020603050405020304" pitchFamily="18" charset="0"/>
              </a:rPr>
              <a:t>ERD - Entity Relationship Diagram)</a:t>
            </a:r>
            <a:br>
              <a:rPr lang="en-US" sz="3200" b="1" u="sng" dirty="0">
                <a:solidFill>
                  <a:srgbClr val="FFFF00"/>
                </a:solidFill>
                <a:latin typeface="Times New Roman" panose="02020603050405020304" pitchFamily="18" charset="0"/>
                <a:cs typeface="Times New Roman" panose="02020603050405020304" pitchFamily="18" charset="0"/>
              </a:rPr>
            </a:br>
            <a:endParaRPr lang="en-US" sz="3200" u="sng"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698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9341" y="19050"/>
            <a:ext cx="11406282" cy="646331"/>
          </a:xfrm>
          <a:prstGeom prst="rect">
            <a:avLst/>
          </a:prstGeom>
        </p:spPr>
        <p:txBody>
          <a:bodyPr wrap="square">
            <a:spAutoFit/>
          </a:bodyPr>
          <a:lstStyle/>
          <a:p>
            <a:r>
              <a:rPr lang="en-US" sz="3600" u="sng" dirty="0">
                <a:latin typeface="Times New Roman" panose="02020603050405020304" pitchFamily="18" charset="0"/>
                <a:ea typeface="Times New Roman" panose="02020603050405020304" pitchFamily="18" charset="0"/>
              </a:rPr>
              <a:t>Mô hình xử lý nghiệp vụ của bộ phận quản lý khách hàng </a:t>
            </a:r>
            <a:endParaRPr lang="en-US" sz="3600" dirty="0"/>
          </a:p>
        </p:txBody>
      </p:sp>
      <p:pic>
        <p:nvPicPr>
          <p:cNvPr id="3" name="Picture 6" descr="XLNV_KhachH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982" y="866212"/>
            <a:ext cx="10299001" cy="591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750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355</TotalTime>
  <Words>859</Words>
  <Application>Microsoft Office PowerPoint</Application>
  <PresentationFormat>Custom</PresentationFormat>
  <Paragraphs>93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Times New Roman</vt:lpstr>
      <vt:lpstr>Wingdings</vt:lpstr>
      <vt:lpstr>Tech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Mô hình thực thể kết hợp (ERD - Entity Relationship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luc</dc:creator>
  <cp:lastModifiedBy>ly thien thanh</cp:lastModifiedBy>
  <cp:revision>37</cp:revision>
  <dcterms:created xsi:type="dcterms:W3CDTF">2019-05-12T05:42:07Z</dcterms:created>
  <dcterms:modified xsi:type="dcterms:W3CDTF">2019-05-20T08:53:00Z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