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3" r:id="rId1"/>
  </p:sldMasterIdLst>
  <p:notesMasterIdLst>
    <p:notesMasterId r:id="rId19"/>
  </p:notesMasterIdLst>
  <p:sldIdLst>
    <p:sldId id="256" r:id="rId2"/>
    <p:sldId id="257" r:id="rId3"/>
    <p:sldId id="281" r:id="rId4"/>
    <p:sldId id="278" r:id="rId5"/>
    <p:sldId id="284" r:id="rId6"/>
    <p:sldId id="279" r:id="rId7"/>
    <p:sldId id="258" r:id="rId8"/>
    <p:sldId id="259" r:id="rId9"/>
    <p:sldId id="260" r:id="rId10"/>
    <p:sldId id="295" r:id="rId11"/>
    <p:sldId id="290" r:id="rId12"/>
    <p:sldId id="296" r:id="rId13"/>
    <p:sldId id="291" r:id="rId14"/>
    <p:sldId id="294" r:id="rId15"/>
    <p:sldId id="292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C14"/>
    <a:srgbClr val="9DA1EB"/>
    <a:srgbClr val="373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76727" autoAdjust="0"/>
  </p:normalViewPr>
  <p:slideViewPr>
    <p:cSldViewPr snapToGrid="0">
      <p:cViewPr varScale="1">
        <p:scale>
          <a:sx n="56" d="100"/>
          <a:sy n="56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1171F-8647-4D37-92B7-05B6F2BE30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B30F3D-8E38-46D4-A2A8-183461C0400B}">
      <dgm:prSet phldrT="[Text]" custT="1"/>
      <dgm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6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D2DABD-167F-45C0-8E0D-974B33891F56}" type="parTrans" cxnId="{9DAEAFC2-B224-4951-AA43-139E7BD6745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68F473-045E-4C10-B362-7A925713E843}" type="sibTrans" cxnId="{9DAEAFC2-B224-4951-AA43-139E7BD6745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26476-2184-42D4-8B2D-40F80462B28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cụm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6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5FE17B-372F-4CAC-ADB8-B2D297D6A16C}" type="parTrans" cxnId="{9CB0BA96-68E2-45A4-A8CE-EC517541C14E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C8AD2A-9C37-4C21-9C30-FD8AF8A102D2}" type="sibTrans" cxnId="{9CB0BA96-68E2-45A4-A8CE-EC517541C14E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F9CF19-A437-461E-9ADE-441248866F55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3600" b="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600" b="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600" b="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K-means</a:t>
          </a:r>
          <a:endParaRPr lang="en-US" sz="3600" b="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B1E7E-C20D-4C62-8DA7-EDDB903465D6}" type="parTrans" cxnId="{88201BE9-8928-4617-8473-2B39B8DEFC65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A8507-2ACB-4D5F-AEE5-5C7BFB754535}" type="sibTrans" cxnId="{88201BE9-8928-4617-8473-2B39B8DEFC65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F91333-89FB-46E0-B054-D4E10806A608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6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886D5-E2AC-44DA-B409-241F3B76FCA8}" type="parTrans" cxnId="{220426CC-1D85-4BAD-AD97-E6C58AD1BF44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BBEA2D-D010-4CC2-8B50-325ED7E7FCF3}" type="sibTrans" cxnId="{220426CC-1D85-4BAD-AD97-E6C58AD1BF44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A3366-9E14-43F3-98DA-F8D3341E9E9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6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69998-CA0A-408D-8BC6-32E576E8F938}" type="parTrans" cxnId="{4851AF07-57F3-4B2C-88FA-42F5E46867F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84B11C-42EA-4B93-B12C-DC1A29123ADB}" type="sibTrans" cxnId="{4851AF07-57F3-4B2C-88FA-42F5E46867F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330208-701A-4EDF-B3DD-D541EEECB01B}" type="pres">
      <dgm:prSet presAssocID="{3351171F-8647-4D37-92B7-05B6F2BE30E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6D9BD64-6463-4B1A-BCA6-C4751BE603C9}" type="pres">
      <dgm:prSet presAssocID="{3351171F-8647-4D37-92B7-05B6F2BE30E4}" presName="Name1" presStyleCnt="0"/>
      <dgm:spPr/>
    </dgm:pt>
    <dgm:pt modelId="{30445C03-99F5-4270-BF45-00CF55CFA626}" type="pres">
      <dgm:prSet presAssocID="{3351171F-8647-4D37-92B7-05B6F2BE30E4}" presName="cycle" presStyleCnt="0"/>
      <dgm:spPr/>
    </dgm:pt>
    <dgm:pt modelId="{8B3DA48E-B454-4E5A-8740-ECDC214F0B88}" type="pres">
      <dgm:prSet presAssocID="{3351171F-8647-4D37-92B7-05B6F2BE30E4}" presName="srcNode" presStyleLbl="node1" presStyleIdx="0" presStyleCnt="5"/>
      <dgm:spPr/>
    </dgm:pt>
    <dgm:pt modelId="{A1788A22-7B68-4996-946F-9C315A71DFE1}" type="pres">
      <dgm:prSet presAssocID="{3351171F-8647-4D37-92B7-05B6F2BE30E4}" presName="conn" presStyleLbl="parChTrans1D2" presStyleIdx="0" presStyleCnt="1"/>
      <dgm:spPr/>
      <dgm:t>
        <a:bodyPr/>
        <a:lstStyle/>
        <a:p>
          <a:endParaRPr lang="en-US"/>
        </a:p>
      </dgm:t>
    </dgm:pt>
    <dgm:pt modelId="{E312D83E-544E-471D-9268-A8DA75CD444D}" type="pres">
      <dgm:prSet presAssocID="{3351171F-8647-4D37-92B7-05B6F2BE30E4}" presName="extraNode" presStyleLbl="node1" presStyleIdx="0" presStyleCnt="5"/>
      <dgm:spPr/>
    </dgm:pt>
    <dgm:pt modelId="{F1C2D4E9-A711-498D-B878-9FE656E5FC03}" type="pres">
      <dgm:prSet presAssocID="{3351171F-8647-4D37-92B7-05B6F2BE30E4}" presName="dstNode" presStyleLbl="node1" presStyleIdx="0" presStyleCnt="5"/>
      <dgm:spPr/>
    </dgm:pt>
    <dgm:pt modelId="{BAADAB7B-FEEB-4453-BB6E-E25AA3447B8A}" type="pres">
      <dgm:prSet presAssocID="{06B30F3D-8E38-46D4-A2A8-183461C0400B}" presName="text_1" presStyleLbl="node1" presStyleIdx="0" presStyleCnt="5" custLinFactNeighborX="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0D476-B4AC-4480-AE2B-DF69FE19827D}" type="pres">
      <dgm:prSet presAssocID="{06B30F3D-8E38-46D4-A2A8-183461C0400B}" presName="accent_1" presStyleCnt="0"/>
      <dgm:spPr/>
    </dgm:pt>
    <dgm:pt modelId="{E9EE5411-0892-441B-8680-82CD3F176270}" type="pres">
      <dgm:prSet presAssocID="{06B30F3D-8E38-46D4-A2A8-183461C0400B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BD4FD25A-D0A5-4AAE-A85E-2C9725131FDB}" type="pres">
      <dgm:prSet presAssocID="{64026476-2184-42D4-8B2D-40F80462B282}" presName="text_2" presStyleLbl="node1" presStyleIdx="1" presStyleCnt="5" custLinFactNeighborX="1025" custLinFactNeighborY="-5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E4DCC-11EF-40F2-BA6E-9197FFE242FF}" type="pres">
      <dgm:prSet presAssocID="{64026476-2184-42D4-8B2D-40F80462B282}" presName="accent_2" presStyleCnt="0"/>
      <dgm:spPr/>
    </dgm:pt>
    <dgm:pt modelId="{A05CB83A-E8E1-4E9F-9BEA-3D78F4B857EB}" type="pres">
      <dgm:prSet presAssocID="{64026476-2184-42D4-8B2D-40F80462B282}" presName="accentRepeatNode" presStyleLbl="solidFgAcc1" presStyleIdx="1" presStyleCnt="5"/>
      <dgm:spPr/>
    </dgm:pt>
    <dgm:pt modelId="{1A8EBE75-2326-40DF-A2AE-F7E006108020}" type="pres">
      <dgm:prSet presAssocID="{87F9CF19-A437-461E-9ADE-441248866F55}" presName="text_3" presStyleLbl="node1" presStyleIdx="2" presStyleCnt="5" custLinFactNeighborX="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BF39E-E307-40E3-B101-4A00A215EF3B}" type="pres">
      <dgm:prSet presAssocID="{87F9CF19-A437-461E-9ADE-441248866F55}" presName="accent_3" presStyleCnt="0"/>
      <dgm:spPr/>
    </dgm:pt>
    <dgm:pt modelId="{4738A632-13BE-402D-88D9-62E2BE130EE3}" type="pres">
      <dgm:prSet presAssocID="{87F9CF19-A437-461E-9ADE-441248866F55}" presName="accentRepeatNode" presStyleLbl="solidFgAcc1" presStyleIdx="2" presStyleCnt="5"/>
      <dgm:spPr/>
    </dgm:pt>
    <dgm:pt modelId="{23D56FBD-4278-4AC6-AC3C-6C9A548CA806}" type="pres">
      <dgm:prSet presAssocID="{79F91333-89FB-46E0-B054-D4E10806A608}" presName="text_4" presStyleLbl="node1" presStyleIdx="3" presStyleCnt="5" custLinFactNeighborX="1085" custLinFactNeighborY="5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5D1C7-8C57-40F2-BC52-DE3137E54B94}" type="pres">
      <dgm:prSet presAssocID="{79F91333-89FB-46E0-B054-D4E10806A608}" presName="accent_4" presStyleCnt="0"/>
      <dgm:spPr/>
    </dgm:pt>
    <dgm:pt modelId="{F1921A1D-1BBA-4560-BEF3-63367E447CF1}" type="pres">
      <dgm:prSet presAssocID="{79F91333-89FB-46E0-B054-D4E10806A608}" presName="accentRepeatNode" presStyleLbl="solidFgAcc1" presStyleIdx="3" presStyleCnt="5"/>
      <dgm:spPr/>
    </dgm:pt>
    <dgm:pt modelId="{BDC219B3-534F-4D7E-B22A-898D234515C9}" type="pres">
      <dgm:prSet presAssocID="{6ACA3366-9E14-43F3-98DA-F8D3341E9E96}" presName="text_5" presStyleLbl="node1" presStyleIdx="4" presStyleCnt="5" custLinFactNeighborX="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F1CDC-0779-4613-86E3-59E2164F813E}" type="pres">
      <dgm:prSet presAssocID="{6ACA3366-9E14-43F3-98DA-F8D3341E9E96}" presName="accent_5" presStyleCnt="0"/>
      <dgm:spPr/>
    </dgm:pt>
    <dgm:pt modelId="{8948D126-7F09-4484-B5EB-B0EAD9BB2B36}" type="pres">
      <dgm:prSet presAssocID="{6ACA3366-9E14-43F3-98DA-F8D3341E9E96}" presName="accentRepeatNode" presStyleLbl="solidFgAcc1" presStyleIdx="4" presStyleCnt="5"/>
      <dgm:spPr/>
    </dgm:pt>
  </dgm:ptLst>
  <dgm:cxnLst>
    <dgm:cxn modelId="{220426CC-1D85-4BAD-AD97-E6C58AD1BF44}" srcId="{3351171F-8647-4D37-92B7-05B6F2BE30E4}" destId="{79F91333-89FB-46E0-B054-D4E10806A608}" srcOrd="3" destOrd="0" parTransId="{BB1886D5-E2AC-44DA-B409-241F3B76FCA8}" sibTransId="{97BBEA2D-D010-4CC2-8B50-325ED7E7FCF3}"/>
    <dgm:cxn modelId="{4B1088D4-E5C3-4791-B4D9-4578CFF44057}" type="presOf" srcId="{6868F473-045E-4C10-B362-7A925713E843}" destId="{A1788A22-7B68-4996-946F-9C315A71DFE1}" srcOrd="0" destOrd="0" presId="urn:microsoft.com/office/officeart/2008/layout/VerticalCurvedList"/>
    <dgm:cxn modelId="{4851AF07-57F3-4B2C-88FA-42F5E46867FC}" srcId="{3351171F-8647-4D37-92B7-05B6F2BE30E4}" destId="{6ACA3366-9E14-43F3-98DA-F8D3341E9E96}" srcOrd="4" destOrd="0" parTransId="{BB769998-CA0A-408D-8BC6-32E576E8F938}" sibTransId="{BA84B11C-42EA-4B93-B12C-DC1A29123ADB}"/>
    <dgm:cxn modelId="{9CB0BA96-68E2-45A4-A8CE-EC517541C14E}" srcId="{3351171F-8647-4D37-92B7-05B6F2BE30E4}" destId="{64026476-2184-42D4-8B2D-40F80462B282}" srcOrd="1" destOrd="0" parTransId="{115FE17B-372F-4CAC-ADB8-B2D297D6A16C}" sibTransId="{37C8AD2A-9C37-4C21-9C30-FD8AF8A102D2}"/>
    <dgm:cxn modelId="{9DAEAFC2-B224-4951-AA43-139E7BD6745C}" srcId="{3351171F-8647-4D37-92B7-05B6F2BE30E4}" destId="{06B30F3D-8E38-46D4-A2A8-183461C0400B}" srcOrd="0" destOrd="0" parTransId="{A7D2DABD-167F-45C0-8E0D-974B33891F56}" sibTransId="{6868F473-045E-4C10-B362-7A925713E843}"/>
    <dgm:cxn modelId="{99BF5966-F4B3-4585-B35D-FD2F61616F70}" type="presOf" srcId="{3351171F-8647-4D37-92B7-05B6F2BE30E4}" destId="{74330208-701A-4EDF-B3DD-D541EEECB01B}" srcOrd="0" destOrd="0" presId="urn:microsoft.com/office/officeart/2008/layout/VerticalCurvedList"/>
    <dgm:cxn modelId="{31B31E68-C400-467A-8393-1BE35781CB55}" type="presOf" srcId="{6ACA3366-9E14-43F3-98DA-F8D3341E9E96}" destId="{BDC219B3-534F-4D7E-B22A-898D234515C9}" srcOrd="0" destOrd="0" presId="urn:microsoft.com/office/officeart/2008/layout/VerticalCurvedList"/>
    <dgm:cxn modelId="{19810D56-BA0B-436A-BC70-FED6D89518A4}" type="presOf" srcId="{64026476-2184-42D4-8B2D-40F80462B282}" destId="{BD4FD25A-D0A5-4AAE-A85E-2C9725131FDB}" srcOrd="0" destOrd="0" presId="urn:microsoft.com/office/officeart/2008/layout/VerticalCurvedList"/>
    <dgm:cxn modelId="{4C58BE71-8552-42D6-AF2F-05DCB2DEDD65}" type="presOf" srcId="{06B30F3D-8E38-46D4-A2A8-183461C0400B}" destId="{BAADAB7B-FEEB-4453-BB6E-E25AA3447B8A}" srcOrd="0" destOrd="0" presId="urn:microsoft.com/office/officeart/2008/layout/VerticalCurvedList"/>
    <dgm:cxn modelId="{88201BE9-8928-4617-8473-2B39B8DEFC65}" srcId="{3351171F-8647-4D37-92B7-05B6F2BE30E4}" destId="{87F9CF19-A437-461E-9ADE-441248866F55}" srcOrd="2" destOrd="0" parTransId="{B03B1E7E-C20D-4C62-8DA7-EDDB903465D6}" sibTransId="{9EBA8507-2ACB-4D5F-AEE5-5C7BFB754535}"/>
    <dgm:cxn modelId="{BC66C9F8-F14F-44BC-8F71-0AB0F977B756}" type="presOf" srcId="{79F91333-89FB-46E0-B054-D4E10806A608}" destId="{23D56FBD-4278-4AC6-AC3C-6C9A548CA806}" srcOrd="0" destOrd="0" presId="urn:microsoft.com/office/officeart/2008/layout/VerticalCurvedList"/>
    <dgm:cxn modelId="{DF5B15AB-1D7A-4B0E-9465-1E6CD091DC29}" type="presOf" srcId="{87F9CF19-A437-461E-9ADE-441248866F55}" destId="{1A8EBE75-2326-40DF-A2AE-F7E006108020}" srcOrd="0" destOrd="0" presId="urn:microsoft.com/office/officeart/2008/layout/VerticalCurvedList"/>
    <dgm:cxn modelId="{DFAD186D-E67B-4D98-8071-72F3166C2C30}" type="presParOf" srcId="{74330208-701A-4EDF-B3DD-D541EEECB01B}" destId="{76D9BD64-6463-4B1A-BCA6-C4751BE603C9}" srcOrd="0" destOrd="0" presId="urn:microsoft.com/office/officeart/2008/layout/VerticalCurvedList"/>
    <dgm:cxn modelId="{2365AA11-B57A-4CA9-AC4F-077CF7EBA203}" type="presParOf" srcId="{76D9BD64-6463-4B1A-BCA6-C4751BE603C9}" destId="{30445C03-99F5-4270-BF45-00CF55CFA626}" srcOrd="0" destOrd="0" presId="urn:microsoft.com/office/officeart/2008/layout/VerticalCurvedList"/>
    <dgm:cxn modelId="{5400195B-0733-43B1-A9E3-93F5905A466B}" type="presParOf" srcId="{30445C03-99F5-4270-BF45-00CF55CFA626}" destId="{8B3DA48E-B454-4E5A-8740-ECDC214F0B88}" srcOrd="0" destOrd="0" presId="urn:microsoft.com/office/officeart/2008/layout/VerticalCurvedList"/>
    <dgm:cxn modelId="{88767F3E-DE01-424F-A4E2-3783A519D73C}" type="presParOf" srcId="{30445C03-99F5-4270-BF45-00CF55CFA626}" destId="{A1788A22-7B68-4996-946F-9C315A71DFE1}" srcOrd="1" destOrd="0" presId="urn:microsoft.com/office/officeart/2008/layout/VerticalCurvedList"/>
    <dgm:cxn modelId="{3C2DE96B-D960-4C95-A105-1CD0D304A0EF}" type="presParOf" srcId="{30445C03-99F5-4270-BF45-00CF55CFA626}" destId="{E312D83E-544E-471D-9268-A8DA75CD444D}" srcOrd="2" destOrd="0" presId="urn:microsoft.com/office/officeart/2008/layout/VerticalCurvedList"/>
    <dgm:cxn modelId="{A84FB5EE-9CF4-4EAB-9465-AA7FC1683CCD}" type="presParOf" srcId="{30445C03-99F5-4270-BF45-00CF55CFA626}" destId="{F1C2D4E9-A711-498D-B878-9FE656E5FC03}" srcOrd="3" destOrd="0" presId="urn:microsoft.com/office/officeart/2008/layout/VerticalCurvedList"/>
    <dgm:cxn modelId="{7F3BF7C7-36BE-40AD-8634-C994CED61AEE}" type="presParOf" srcId="{76D9BD64-6463-4B1A-BCA6-C4751BE603C9}" destId="{BAADAB7B-FEEB-4453-BB6E-E25AA3447B8A}" srcOrd="1" destOrd="0" presId="urn:microsoft.com/office/officeart/2008/layout/VerticalCurvedList"/>
    <dgm:cxn modelId="{E11D2C6D-4A92-4F97-AD56-83A32DEA9E8A}" type="presParOf" srcId="{76D9BD64-6463-4B1A-BCA6-C4751BE603C9}" destId="{B020D476-B4AC-4480-AE2B-DF69FE19827D}" srcOrd="2" destOrd="0" presId="urn:microsoft.com/office/officeart/2008/layout/VerticalCurvedList"/>
    <dgm:cxn modelId="{C8A30EAB-FF4A-4119-A271-405977C00066}" type="presParOf" srcId="{B020D476-B4AC-4480-AE2B-DF69FE19827D}" destId="{E9EE5411-0892-441B-8680-82CD3F176270}" srcOrd="0" destOrd="0" presId="urn:microsoft.com/office/officeart/2008/layout/VerticalCurvedList"/>
    <dgm:cxn modelId="{107A9284-552F-47CE-B276-877179D0A43F}" type="presParOf" srcId="{76D9BD64-6463-4B1A-BCA6-C4751BE603C9}" destId="{BD4FD25A-D0A5-4AAE-A85E-2C9725131FDB}" srcOrd="3" destOrd="0" presId="urn:microsoft.com/office/officeart/2008/layout/VerticalCurvedList"/>
    <dgm:cxn modelId="{382F354E-1784-4F73-8485-87973D1A232F}" type="presParOf" srcId="{76D9BD64-6463-4B1A-BCA6-C4751BE603C9}" destId="{8BAE4DCC-11EF-40F2-BA6E-9197FFE242FF}" srcOrd="4" destOrd="0" presId="urn:microsoft.com/office/officeart/2008/layout/VerticalCurvedList"/>
    <dgm:cxn modelId="{077EDD2B-91FD-46ED-AECB-497DA694221A}" type="presParOf" srcId="{8BAE4DCC-11EF-40F2-BA6E-9197FFE242FF}" destId="{A05CB83A-E8E1-4E9F-9BEA-3D78F4B857EB}" srcOrd="0" destOrd="0" presId="urn:microsoft.com/office/officeart/2008/layout/VerticalCurvedList"/>
    <dgm:cxn modelId="{BF40B6A9-0935-41C9-A612-0D81053DACC2}" type="presParOf" srcId="{76D9BD64-6463-4B1A-BCA6-C4751BE603C9}" destId="{1A8EBE75-2326-40DF-A2AE-F7E006108020}" srcOrd="5" destOrd="0" presId="urn:microsoft.com/office/officeart/2008/layout/VerticalCurvedList"/>
    <dgm:cxn modelId="{40A61EBB-B205-43D8-BE85-20F139CFEEAC}" type="presParOf" srcId="{76D9BD64-6463-4B1A-BCA6-C4751BE603C9}" destId="{F0FBF39E-E307-40E3-B101-4A00A215EF3B}" srcOrd="6" destOrd="0" presId="urn:microsoft.com/office/officeart/2008/layout/VerticalCurvedList"/>
    <dgm:cxn modelId="{ECFECE33-CDFB-4ECC-A19C-3225D682319A}" type="presParOf" srcId="{F0FBF39E-E307-40E3-B101-4A00A215EF3B}" destId="{4738A632-13BE-402D-88D9-62E2BE130EE3}" srcOrd="0" destOrd="0" presId="urn:microsoft.com/office/officeart/2008/layout/VerticalCurvedList"/>
    <dgm:cxn modelId="{EB353AC1-345D-433A-8A75-36BAB0B3C741}" type="presParOf" srcId="{76D9BD64-6463-4B1A-BCA6-C4751BE603C9}" destId="{23D56FBD-4278-4AC6-AC3C-6C9A548CA806}" srcOrd="7" destOrd="0" presId="urn:microsoft.com/office/officeart/2008/layout/VerticalCurvedList"/>
    <dgm:cxn modelId="{82B494AB-73CE-4EC7-A9C7-2BEB86D6A56C}" type="presParOf" srcId="{76D9BD64-6463-4B1A-BCA6-C4751BE603C9}" destId="{6F95D1C7-8C57-40F2-BC52-DE3137E54B94}" srcOrd="8" destOrd="0" presId="urn:microsoft.com/office/officeart/2008/layout/VerticalCurvedList"/>
    <dgm:cxn modelId="{59725BC2-E1A4-46A3-8748-E5FD234784CD}" type="presParOf" srcId="{6F95D1C7-8C57-40F2-BC52-DE3137E54B94}" destId="{F1921A1D-1BBA-4560-BEF3-63367E447CF1}" srcOrd="0" destOrd="0" presId="urn:microsoft.com/office/officeart/2008/layout/VerticalCurvedList"/>
    <dgm:cxn modelId="{5A42F0B9-618B-4869-B2F9-C4380C1E0CB3}" type="presParOf" srcId="{76D9BD64-6463-4B1A-BCA6-C4751BE603C9}" destId="{BDC219B3-534F-4D7E-B22A-898D234515C9}" srcOrd="9" destOrd="0" presId="urn:microsoft.com/office/officeart/2008/layout/VerticalCurvedList"/>
    <dgm:cxn modelId="{3169DF07-AC38-44F2-85FD-DBAB52762A03}" type="presParOf" srcId="{76D9BD64-6463-4B1A-BCA6-C4751BE603C9}" destId="{D81F1CDC-0779-4613-86E3-59E2164F813E}" srcOrd="10" destOrd="0" presId="urn:microsoft.com/office/officeart/2008/layout/VerticalCurvedList"/>
    <dgm:cxn modelId="{3CD31EE6-0EAF-4EAD-868C-6C72D2EAC47F}" type="presParOf" srcId="{D81F1CDC-0779-4613-86E3-59E2164F813E}" destId="{8948D126-7F09-4484-B5EB-B0EAD9BB2B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0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0"/>
      <dgm:spPr/>
    </dgm:pt>
    <dgm:pt modelId="{3151CD83-9A4B-412E-8B8E-91471766F381}" type="pres">
      <dgm:prSet presAssocID="{44E9261D-DBB9-4CA9-8B52-DEFEBEBFF4AD}" presName="dstNode" presStyleLbl="node1" presStyleIdx="0" presStyleCnt="0"/>
      <dgm:spPr/>
    </dgm:pt>
  </dgm:ptLst>
  <dgm:cxnLst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0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0"/>
      <dgm:spPr/>
    </dgm:pt>
    <dgm:pt modelId="{3151CD83-9A4B-412E-8B8E-91471766F381}" type="pres">
      <dgm:prSet presAssocID="{44E9261D-DBB9-4CA9-8B52-DEFEBEBFF4AD}" presName="dstNode" presStyleLbl="node1" presStyleIdx="0" presStyleCnt="0"/>
      <dgm:spPr/>
    </dgm:pt>
  </dgm:ptLst>
  <dgm:cxnLst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 custT="1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3200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200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cụm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K- Means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  <dgm:t>
        <a:bodyPr/>
        <a:lstStyle/>
        <a:p>
          <a:endParaRPr lang="en-US"/>
        </a:p>
      </dgm:t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8A22-7B68-4996-946F-9C315A71DFE1}">
      <dsp:nvSpPr>
        <dsp:cNvPr id="0" name=""/>
        <dsp:cNvSpPr/>
      </dsp:nvSpPr>
      <dsp:spPr>
        <a:xfrm>
          <a:off x="-6142799" y="-939815"/>
          <a:ext cx="7312278" cy="7312278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DAB7B-FEEB-4453-BB6E-E25AA3447B8A}">
      <dsp:nvSpPr>
        <dsp:cNvPr id="0" name=""/>
        <dsp:cNvSpPr/>
      </dsp:nvSpPr>
      <dsp:spPr>
        <a:xfrm>
          <a:off x="569042" y="339431"/>
          <a:ext cx="6226753" cy="679298"/>
        </a:xfrm>
        <a:prstGeom prst="rect">
          <a:avLst/>
        </a:prstGeom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 w="34925" cap="flat" cmpd="sng" algn="in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600" kern="12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042" y="339431"/>
        <a:ext cx="6226753" cy="679298"/>
      </dsp:txXfrm>
    </dsp:sp>
    <dsp:sp modelId="{E9EE5411-0892-441B-8680-82CD3F176270}">
      <dsp:nvSpPr>
        <dsp:cNvPr id="0" name=""/>
        <dsp:cNvSpPr/>
      </dsp:nvSpPr>
      <dsp:spPr>
        <a:xfrm>
          <a:off x="86448" y="254519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FD25A-D0A5-4AAE-A85E-2C9725131FDB}">
      <dsp:nvSpPr>
        <dsp:cNvPr id="0" name=""/>
        <dsp:cNvSpPr/>
      </dsp:nvSpPr>
      <dsp:spPr>
        <a:xfrm>
          <a:off x="1056609" y="1321547"/>
          <a:ext cx="5739988" cy="679298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 w="34925" cap="flat" cmpd="sng" algn="in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cụm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600" kern="12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6609" y="1321547"/>
        <a:ext cx="5739988" cy="679298"/>
      </dsp:txXfrm>
    </dsp:sp>
    <dsp:sp modelId="{A05CB83A-E8E1-4E9F-9BEA-3D78F4B857EB}">
      <dsp:nvSpPr>
        <dsp:cNvPr id="0" name=""/>
        <dsp:cNvSpPr/>
      </dsp:nvSpPr>
      <dsp:spPr>
        <a:xfrm>
          <a:off x="573213" y="1273141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EBE75-2326-40DF-A2AE-F7E006108020}">
      <dsp:nvSpPr>
        <dsp:cNvPr id="0" name=""/>
        <dsp:cNvSpPr/>
      </dsp:nvSpPr>
      <dsp:spPr>
        <a:xfrm>
          <a:off x="1204196" y="2376674"/>
          <a:ext cx="5590590" cy="679298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 w="34925" cap="flat" cmpd="sng" algn="in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600" b="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600" b="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K-means</a:t>
          </a:r>
          <a:endParaRPr lang="en-US" sz="3600" b="0" kern="12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4196" y="2376674"/>
        <a:ext cx="5590590" cy="679298"/>
      </dsp:txXfrm>
    </dsp:sp>
    <dsp:sp modelId="{4738A632-13BE-402D-88D9-62E2BE130EE3}">
      <dsp:nvSpPr>
        <dsp:cNvPr id="0" name=""/>
        <dsp:cNvSpPr/>
      </dsp:nvSpPr>
      <dsp:spPr>
        <a:xfrm>
          <a:off x="722611" y="2291762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56FBD-4278-4AC6-AC3C-6C9A548CA806}">
      <dsp:nvSpPr>
        <dsp:cNvPr id="0" name=""/>
        <dsp:cNvSpPr/>
      </dsp:nvSpPr>
      <dsp:spPr>
        <a:xfrm>
          <a:off x="1060053" y="3429865"/>
          <a:ext cx="5739988" cy="679298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 w="34925" cap="flat" cmpd="sng" algn="in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600" kern="12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0053" y="3429865"/>
        <a:ext cx="5739988" cy="679298"/>
      </dsp:txXfrm>
    </dsp:sp>
    <dsp:sp modelId="{F1921A1D-1BBA-4560-BEF3-63367E447CF1}">
      <dsp:nvSpPr>
        <dsp:cNvPr id="0" name=""/>
        <dsp:cNvSpPr/>
      </dsp:nvSpPr>
      <dsp:spPr>
        <a:xfrm>
          <a:off x="573213" y="3310384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219B3-534F-4D7E-B22A-898D234515C9}">
      <dsp:nvSpPr>
        <dsp:cNvPr id="0" name=""/>
        <dsp:cNvSpPr/>
      </dsp:nvSpPr>
      <dsp:spPr>
        <a:xfrm>
          <a:off x="569229" y="4413917"/>
          <a:ext cx="6226753" cy="679298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 w="34925" cap="flat" cmpd="sng" algn="in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600" kern="1200" dirty="0">
            <a:solidFill>
              <a:srgbClr val="040C1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229" y="4413917"/>
        <a:ext cx="6226753" cy="679298"/>
      </dsp:txXfrm>
    </dsp:sp>
    <dsp:sp modelId="{8948D126-7F09-4484-B5EB-B0EAD9BB2B36}">
      <dsp:nvSpPr>
        <dsp:cNvPr id="0" name=""/>
        <dsp:cNvSpPr/>
      </dsp:nvSpPr>
      <dsp:spPr>
        <a:xfrm>
          <a:off x="86448" y="4329005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2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cụm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K- Means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34925" cap="flat" cmpd="sng" algn="in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634A3-7B43-4ECA-ABBC-7E9EE6109F1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40366-CB54-48AB-AF87-372B0085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Xin </a:t>
            </a:r>
            <a:r>
              <a:rPr lang="en-US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Thu </a:t>
            </a:r>
            <a:r>
              <a:rPr lang="en-US" baseline="0" dirty="0" err="1" smtClean="0"/>
              <a:t>Thủy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CNPM_K56.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TN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Th.S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</a:t>
            </a: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C#,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Visual studio, </a:t>
            </a:r>
            <a:r>
              <a:rPr lang="en-US" baseline="0" dirty="0" err="1" smtClean="0"/>
              <a:t>sd</a:t>
            </a:r>
            <a:r>
              <a:rPr lang="en-US" baseline="0" dirty="0" smtClean="0"/>
              <a:t> excel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DL.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HK2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2018-19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trg</a:t>
            </a:r>
            <a:r>
              <a:rPr lang="en-US" baseline="0" dirty="0" smtClean="0"/>
              <a:t> THPT Long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của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đọc</a:t>
            </a:r>
            <a:r>
              <a:rPr lang="en-US" baseline="0" dirty="0" smtClean="0">
                <a:sym typeface="Wingdings" panose="05000000000000000000" pitchFamily="2" charset="2"/>
              </a:rPr>
              <a:t> DL-&gt; </a:t>
            </a:r>
            <a:r>
              <a:rPr lang="en-US" baseline="0" dirty="0" err="1" smtClean="0">
                <a:sym typeface="Wingdings" panose="05000000000000000000" pitchFamily="2" charset="2"/>
              </a:rPr>
              <a:t>áp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toán</a:t>
            </a:r>
            <a:r>
              <a:rPr lang="en-US" baseline="0" dirty="0" smtClean="0">
                <a:sym typeface="Wingdings" panose="05000000000000000000" pitchFamily="2" charset="2"/>
              </a:rPr>
              <a:t> K-Means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phân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cụm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biểu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1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TN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sd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-…….</a:t>
            </a:r>
          </a:p>
          <a:p>
            <a:r>
              <a:rPr lang="en-US" dirty="0" smtClean="0"/>
              <a:t>-.......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devexpress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-……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1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Qua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TN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dõi</a:t>
            </a:r>
            <a:r>
              <a:rPr lang="en-US" baseline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DL,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demo,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HK hay 1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BGH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HS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BGHnhà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9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biết,các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lĩnh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vực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CNTT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GD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Nên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PCDL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HS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TN, hi </a:t>
            </a:r>
            <a:r>
              <a:rPr lang="en-US" baseline="0" dirty="0" err="1" smtClean="0"/>
              <a:t>vọng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BGH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PCDL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PCDL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TN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pp PC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.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Dl,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K-</a:t>
            </a:r>
            <a:r>
              <a:rPr lang="en-US" baseline="0" dirty="0" err="1" smtClean="0"/>
              <a:t>Medoids</a:t>
            </a:r>
            <a:r>
              <a:rPr lang="en-US" baseline="0" dirty="0" smtClean="0"/>
              <a:t>, PAM(partition Around </a:t>
            </a:r>
            <a:r>
              <a:rPr lang="en-US" baseline="0" dirty="0" err="1" smtClean="0"/>
              <a:t>Medoids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ClARAN</a:t>
            </a:r>
            <a:r>
              <a:rPr lang="en-US" baseline="0" dirty="0" smtClean="0"/>
              <a:t>, CLARANS, CLASA. Theo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pp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MacQueen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1967 ((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J.Some</a:t>
            </a:r>
            <a:r>
              <a:rPr lang="en-US" baseline="0" dirty="0" smtClean="0"/>
              <a:t> Methods for Classification and Analysis of </a:t>
            </a:r>
            <a:r>
              <a:rPr lang="en-US" baseline="0" dirty="0" err="1" smtClean="0"/>
              <a:t>Multivate</a:t>
            </a:r>
            <a:r>
              <a:rPr lang="en-US" baseline="0" dirty="0" smtClean="0"/>
              <a:t> Observation))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(do ng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) B1: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. B2: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k/c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dl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k/c Euclidean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mahantan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k/c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quay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k/c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K-Means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:………..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188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904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6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5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23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4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3B0F2C-550A-4F2D-8D09-52D337E9B75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3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04" y="1824779"/>
            <a:ext cx="10644188" cy="1800666"/>
          </a:xfrm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r>
              <a:rPr lang="en-US" sz="31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u="sng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3100" b="1" u="sng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</a:t>
            </a:r>
            <a:r>
              <a:rPr lang="en-US" sz="30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K-MEANS VÀ ỨNG DỤNG PHÂN LOẠI KẾT QUẢ HỌC TẬP CUẢ HỌC SINH</a:t>
            </a:r>
            <a:endParaRPr lang="en-US" sz="30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36" y="3762101"/>
            <a:ext cx="7709095" cy="2021729"/>
          </a:xfrm>
        </p:spPr>
        <p:txBody>
          <a:bodyPr anchor="ctr"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500" b="1" dirty="0" smtClean="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  </a:t>
            </a:r>
            <a:r>
              <a:rPr lang="en-US" sz="26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TRẦN PHONG NHÃ</a:t>
            </a: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SVTH:    LÝ THỊ THU THỦY</a:t>
            </a: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sz="2600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CQ.56.CNPM</a:t>
            </a:r>
            <a:endParaRPr lang="en-US" sz="26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56</a:t>
            </a:r>
            <a:endParaRPr lang="en-US" sz="26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://ined.utc.edu.vn/sites/ined.utc.edu.vn/files/styles/medium/public/logo.png?itok=JEfoqp8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481" y="314764"/>
            <a:ext cx="148590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1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5373" y="1292955"/>
            <a:ext cx="10033526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Nhược</a:t>
            </a:r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Nhạy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nhiễu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áp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trọng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60EE-D365-40F2-9D02-3CA1C4D9E00D}"/>
              </a:ext>
            </a:extLst>
          </p:cNvPr>
          <p:cNvSpPr txBox="1"/>
          <p:nvPr/>
        </p:nvSpPr>
        <p:spPr>
          <a:xfrm>
            <a:off x="957362" y="277711"/>
            <a:ext cx="369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 Means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148" y="3900743"/>
            <a:ext cx="11537852" cy="4169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f_mahs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f_ho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f_ten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f_tenlop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f_toan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f_ly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f_hoa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f_su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f_dia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f_gdcd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b="1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0737840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9" y="1816340"/>
            <a:ext cx="4200266" cy="15766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26" y="1598112"/>
            <a:ext cx="2744638" cy="19006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75" y="1443503"/>
            <a:ext cx="2541072" cy="25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542" y="1237454"/>
            <a:ext cx="4387613" cy="499905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46843538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71668" y="2480417"/>
            <a:ext cx="2383791" cy="9915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6892" y="2638901"/>
            <a:ext cx="222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25934" y="2517905"/>
            <a:ext cx="2547252" cy="10343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1360" y="2517905"/>
            <a:ext cx="2277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0496" y="1956652"/>
            <a:ext cx="2311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25934" y="4762935"/>
            <a:ext cx="2496250" cy="11171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28554" y="4990694"/>
            <a:ext cx="22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05387" y="4673662"/>
            <a:ext cx="3095746" cy="12849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021" y="4757291"/>
            <a:ext cx="295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1542" y="1937895"/>
            <a:ext cx="2366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619400" y="2849841"/>
            <a:ext cx="2559106" cy="38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949662" y="3987318"/>
            <a:ext cx="1095847" cy="363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6974873" y="5118184"/>
            <a:ext cx="2149747" cy="39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1214912" y="2815003"/>
            <a:ext cx="2559106" cy="38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311" y="1198490"/>
            <a:ext cx="3837466" cy="490025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uả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9865445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3473" y="1703744"/>
            <a:ext cx="10135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1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4981252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35309" y="1443503"/>
            <a:ext cx="2194819" cy="506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6165" y="1949570"/>
            <a:ext cx="9194242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5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65109335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08295" y="1309687"/>
            <a:ext cx="4091841" cy="49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89361" y="1799712"/>
            <a:ext cx="974784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mail…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4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3100" y="979212"/>
            <a:ext cx="1001852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	  David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Natingga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Algorithms in a 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Birmingham- Mumbai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	 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100" i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 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liệu,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Nghệ,Trường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	 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	 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– Means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100" i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LiDAR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	 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  <a:r>
              <a:rPr lang="en-US" sz="2100" dirty="0" smtClean="0">
                <a:solidFill>
                  <a:srgbClr val="040C14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K-Means, </a:t>
            </a:r>
            <a:r>
              <a:rPr lang="en-US" sz="20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https://kipalog.com/posts/Thuat-toan-Kmean-va-ung-dung, </a:t>
            </a:r>
            <a:r>
              <a:rPr lang="en-US" sz="20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28/5/2019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 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K-Means, link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50000"/>
              </a:lnSpc>
            </a:pP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http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ungdung.khoa-hnvd.com/Hoc_thuat/KMeans.html,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1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29/5/2019</a:t>
            </a:r>
            <a:r>
              <a:rPr lang="en-US" sz="2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71555" y="247916"/>
            <a:ext cx="4494126" cy="6531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2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12688" y="2038648"/>
            <a:ext cx="102745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 ĐÃ QUAN TÂM THEO DÕI !</a:t>
            </a:r>
            <a:endParaRPr lang="en-US" sz="5400" dirty="0">
              <a:ln w="0"/>
              <a:solidFill>
                <a:schemeClr val="accent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4CA0F-7DCF-4460-83A8-69666FB9F565}"/>
              </a:ext>
            </a:extLst>
          </p:cNvPr>
          <p:cNvSpPr txBox="1"/>
          <p:nvPr/>
        </p:nvSpPr>
        <p:spPr>
          <a:xfrm>
            <a:off x="2844688" y="2052366"/>
            <a:ext cx="3384329" cy="540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b="1" cap="all" spc="200" dirty="0">
              <a:ln w="3175" cmpd="sng">
                <a:noFill/>
              </a:ln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7883407"/>
              </p:ext>
            </p:extLst>
          </p:nvPr>
        </p:nvGraphicFramePr>
        <p:xfrm>
          <a:off x="2564565" y="705394"/>
          <a:ext cx="6814566" cy="54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44688" y="1054660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1292" y="205563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520" y="3113238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5977" y="4170842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0440" y="5201216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77" y="2686576"/>
            <a:ext cx="2301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19818943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000" y="277057"/>
            <a:ext cx="65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8707" y="1209116"/>
            <a:ext cx="2232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1" y="2754022"/>
            <a:ext cx="2682160" cy="350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81" y="1149308"/>
            <a:ext cx="2689587" cy="3633750"/>
          </a:xfr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99" y="1149308"/>
            <a:ext cx="4453382" cy="23400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51" y="3489358"/>
            <a:ext cx="3206268" cy="320626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87306" y="1542422"/>
            <a:ext cx="9706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3200" dirty="0" smtClean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6093" y="391181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45988831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2425" y="1794174"/>
            <a:ext cx="9618610" cy="44758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“phi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8295" y="1270954"/>
            <a:ext cx="2475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308295" y="4719475"/>
            <a:ext cx="779584" cy="46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AA99-49A3-4C30-B73F-A30DF34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84" y="266887"/>
            <a:ext cx="7625036" cy="596023"/>
          </a:xfrm>
        </p:spPr>
        <p:txBody>
          <a:bodyPr>
            <a:normAutofit/>
          </a:bodyPr>
          <a:lstStyle/>
          <a:p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3C23-01C6-45C6-81F3-D66693D0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336" y="1373197"/>
            <a:ext cx="10178322" cy="4999027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b="1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05877" y="1589973"/>
                <a:ext cx="868417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dirty="0" smtClean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  </a:t>
                </a:r>
                <a:r>
                  <a:rPr lang="en-US" sz="3200" b="1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Đầu</a:t>
                </a:r>
                <a:r>
                  <a:rPr lang="en-US" sz="3200" b="1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en-US" sz="3200" dirty="0">
                  <a:solidFill>
                    <a:srgbClr val="040C1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} (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đầu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solidFill>
                    <a:srgbClr val="040C1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K: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lượng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tâm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cụm</a:t>
                </a:r>
                <a:endParaRPr lang="en-US" sz="3200" dirty="0">
                  <a:solidFill>
                    <a:srgbClr val="040C14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⁃"/>
                </a:pPr>
                <a:r>
                  <a:rPr lang="en-US" sz="3200" b="1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Đầu</a:t>
                </a:r>
                <a:r>
                  <a:rPr lang="en-US" sz="3200" b="1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ra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marR="0" lvl="1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} (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cụm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solidFill>
                    <a:srgbClr val="040C1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77" y="1589973"/>
                <a:ext cx="8684176" cy="3785652"/>
              </a:xfrm>
              <a:prstGeom prst="rect">
                <a:avLst/>
              </a:prstGeom>
              <a:blipFill>
                <a:blip r:embed="rId3"/>
                <a:stretch>
                  <a:fillRect l="-1754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17452" y="1281360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0299306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14725" y="822654"/>
            <a:ext cx="6143625" cy="5707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EED49D-F9EE-4456-AE54-02B7EFF1F37D}"/>
              </a:ext>
            </a:extLst>
          </p:cNvPr>
          <p:cNvSpPr txBox="1"/>
          <p:nvPr/>
        </p:nvSpPr>
        <p:spPr>
          <a:xfrm>
            <a:off x="1075812" y="330211"/>
            <a:ext cx="3564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 Means</a:t>
            </a:r>
          </a:p>
        </p:txBody>
      </p:sp>
    </p:spTree>
    <p:extLst>
      <p:ext uri="{BB962C8B-B14F-4D97-AF65-F5344CB8AC3E}">
        <p14:creationId xmlns:p14="http://schemas.microsoft.com/office/powerpoint/2010/main" val="25874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5373" y="1292955"/>
            <a:ext cx="10033526" cy="517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94000"/>
            </a:pPr>
            <a:r>
              <a:rPr lang="en-US" sz="3200" b="1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Ưu</a:t>
            </a:r>
            <a:r>
              <a:rPr lang="en-US" sz="3200" b="1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sz="3200" dirty="0" smtClean="0">
              <a:solidFill>
                <a:srgbClr val="040C14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nhanh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luôn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ổn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tách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biệt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rõ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ràng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tượng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tượng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endParaRPr lang="en-US" sz="3200" dirty="0" smtClean="0">
              <a:solidFill>
                <a:srgbClr val="040C14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60EE-D365-40F2-9D02-3CA1C4D9E00D}"/>
              </a:ext>
            </a:extLst>
          </p:cNvPr>
          <p:cNvSpPr txBox="1"/>
          <p:nvPr/>
        </p:nvSpPr>
        <p:spPr>
          <a:xfrm>
            <a:off x="940109" y="262322"/>
            <a:ext cx="369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 Means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21">
      <a:dk1>
        <a:srgbClr val="1B4C82"/>
      </a:dk1>
      <a:lt1>
        <a:sysClr val="window" lastClr="FFFFFF"/>
      </a:lt1>
      <a:dk2>
        <a:srgbClr val="2566AE"/>
      </a:dk2>
      <a:lt2>
        <a:srgbClr val="DBEFF9"/>
      </a:lt2>
      <a:accent1>
        <a:srgbClr val="0F6FC6"/>
      </a:accent1>
      <a:accent2>
        <a:srgbClr val="009DD9"/>
      </a:accent2>
      <a:accent3>
        <a:srgbClr val="93F5F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FFFFF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2140</TotalTime>
  <Words>1333</Words>
  <Application>Microsoft Office PowerPoint</Application>
  <PresentationFormat>Widescreen</PresentationFormat>
  <Paragraphs>128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SimSun</vt:lpstr>
      <vt:lpstr>Calibri</vt:lpstr>
      <vt:lpstr>Cambria Math</vt:lpstr>
      <vt:lpstr>Courier New</vt:lpstr>
      <vt:lpstr>Franklin Gothic Book</vt:lpstr>
      <vt:lpstr>Times New Roman</vt:lpstr>
      <vt:lpstr>Wingdings</vt:lpstr>
      <vt:lpstr>Crop</vt:lpstr>
      <vt:lpstr>ĐỒ ÁN TỐT NGHIỆP ĐỀ TÀI NGHIÊN CỨU THUẬT TOÁN K-MEANS VÀ ỨNG DỤNG PHÂN LOẠI KẾT QUẢ HỌC TẬP CUẢ HỌC SINH</vt:lpstr>
      <vt:lpstr>PowerPoint Presentation</vt:lpstr>
      <vt:lpstr>PowerPoint Presentation</vt:lpstr>
      <vt:lpstr>PowerPoint Presentation</vt:lpstr>
      <vt:lpstr>PowerPoint Presentation</vt:lpstr>
      <vt:lpstr>Một số kỹ thuật trong phân cụm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  ĐỀ TÀI  NGHIÊN CỨU VÀ CÀI ĐẶT THUẬT TOÁN K-MEANS </dc:title>
  <dc:creator>USER</dc:creator>
  <cp:lastModifiedBy>USER</cp:lastModifiedBy>
  <cp:revision>331</cp:revision>
  <dcterms:created xsi:type="dcterms:W3CDTF">2019-03-13T13:34:43Z</dcterms:created>
  <dcterms:modified xsi:type="dcterms:W3CDTF">2019-06-19T04:36:22Z</dcterms:modified>
</cp:coreProperties>
</file>