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0" r:id="rId4"/>
    <p:sldMasterId id="2147483681" r:id="rId5"/>
  </p:sldMasterIdLst>
  <p:notesMasterIdLst>
    <p:notesMasterId r:id="rId7"/>
  </p:notesMasterIdLst>
  <p:handoutMasterIdLst>
    <p:handoutMasterId r:id="rId10"/>
  </p:handoutMasterIdLst>
  <p:sldIdLst>
    <p:sldId id="262" r:id="rId6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354" y="-474"/>
      </p:cViewPr>
      <p:guideLst>
        <p:guide orient="horz" pos="2167"/>
        <p:guide pos="3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1122363"/>
            <a:ext cx="5772150" cy="2387600"/>
          </a:xfrm>
        </p:spPr>
        <p:txBody>
          <a:bodyPr anchor="b"/>
          <a:lstStyle>
            <a:lvl1pPr algn="l">
              <a:defRPr sz="6000">
                <a:solidFill>
                  <a:srgbClr val="FBFBFB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3602038"/>
            <a:ext cx="577215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BFBF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54300"/>
            <a:ext cx="9144000" cy="106209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cxnSp>
        <p:nvCxnSpPr>
          <p:cNvPr id="20" name="Straight Connector 20@|9FFC:0|FBC:0|LFC:16777215|LBC:16777215"/>
          <p:cNvCxnSpPr/>
          <p:nvPr userDrawn="1"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1@|1FFC:16777215|FBC:16777215|LFC:16777215|LBC:16777215"/>
          <p:cNvSpPr/>
          <p:nvPr userDrawn="1"/>
        </p:nvSpPr>
        <p:spPr>
          <a:xfrm rot="16200000">
            <a:off x="1250039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Isosceles Triangle 22@|1FFC:16777215|FBC:16777215|LFC:16777215|LBC:16777215"/>
          <p:cNvSpPr/>
          <p:nvPr userDrawn="1"/>
        </p:nvSpPr>
        <p:spPr>
          <a:xfrm rot="16200000">
            <a:off x="1128415" y="3576922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Isosceles Triangle 23@|1FFC:16777215|FBC:16777215|LFC:16777215|LBC:16777215"/>
          <p:cNvSpPr/>
          <p:nvPr userDrawn="1"/>
        </p:nvSpPr>
        <p:spPr>
          <a:xfrm rot="16200000">
            <a:off x="1006791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4" name="Straight Connector 18@|9FFC:0|FBC:0|LFC:16777215|LBC:16777215"/>
          <p:cNvCxnSpPr/>
          <p:nvPr userDrawn="1"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6@|1FFC:16777215|FBC:16777215|LFC:16777215|LBC:16777215"/>
          <p:cNvSpPr/>
          <p:nvPr userDrawn="1"/>
        </p:nvSpPr>
        <p:spPr>
          <a:xfrm rot="5400000" flipH="1">
            <a:off x="1052566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Isosceles Triangle 27@|1FFC:16777215|FBC:16777215|LFC:16777215|LBC:16777215"/>
          <p:cNvSpPr/>
          <p:nvPr userDrawn="1"/>
        </p:nvSpPr>
        <p:spPr>
          <a:xfrm rot="5400000" flipH="1">
            <a:off x="10635523" y="3564749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Isosceles Triangle 28@|1FFC:16777215|FBC:16777215|LFC:16777215|LBC:16777215"/>
          <p:cNvSpPr/>
          <p:nvPr userDrawn="1"/>
        </p:nvSpPr>
        <p:spPr>
          <a:xfrm rot="5400000" flipH="1">
            <a:off x="1074537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Freeform 28"/>
          <p:cNvSpPr/>
          <p:nvPr userDrawn="1"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17532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02400" y="2962800"/>
            <a:ext cx="9784800" cy="32868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306285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8737599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07600" y="4082400"/>
            <a:ext cx="9414000" cy="1015200"/>
          </a:xfrm>
        </p:spPr>
        <p:txBody>
          <a:bodyPr anchor="t" anchorCtr="0">
            <a:normAutofit/>
          </a:bodyPr>
          <a:lstStyle>
            <a:lvl1pPr algn="ctr">
              <a:defRPr sz="6000" b="1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7" name="椭圆 6"/>
          <p:cNvSpPr/>
          <p:nvPr userDrawn="1"/>
        </p:nvSpPr>
        <p:spPr>
          <a:xfrm>
            <a:off x="5122343" y="1678732"/>
            <a:ext cx="1947314" cy="19979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800" b="1" dirty="0">
              <a:solidFill>
                <a:schemeClr val="accen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9144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02400" y="1922526"/>
            <a:ext cx="9784800" cy="22704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02400" y="4223292"/>
            <a:ext cx="9784800" cy="22704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306285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8737599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20@|9FFC:0|FBC:0|LFC:16777215|LBC:16777215"/>
          <p:cNvCxnSpPr/>
          <p:nvPr userDrawn="1"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8@|9FFC:0|FBC:0|LFC:16777215|LBC:16777215"/>
          <p:cNvCxnSpPr/>
          <p:nvPr userDrawn="1"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28"/>
          <p:cNvSpPr/>
          <p:nvPr userDrawn="1"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9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800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800" y="2059200"/>
            <a:ext cx="4165200" cy="3812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81882" y="365125"/>
            <a:ext cx="1771918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8627772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 userDrawn="1"/>
        </p:nvSpPr>
        <p:spPr>
          <a:xfrm>
            <a:off x="2711624" y="1561541"/>
            <a:ext cx="6446837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3780183" y="1247775"/>
            <a:ext cx="4468468" cy="511175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586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000" y="1249200"/>
            <a:ext cx="4467600" cy="511200"/>
          </a:xfrm>
        </p:spPr>
        <p:txBody>
          <a:bodyPr anchor="t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710800" y="1562400"/>
            <a:ext cx="6447600" cy="3816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39656" y="1122363"/>
            <a:ext cx="6633030" cy="2387600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239656" y="3602038"/>
            <a:ext cx="663303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02400" y="1684800"/>
            <a:ext cx="9784800" cy="4237200"/>
          </a:xfrm>
        </p:spPr>
        <p:txBody>
          <a:bodyPr>
            <a:normAutofit/>
          </a:bodyPr>
          <a:lstStyle>
            <a:lvl1pPr marL="0" indent="0">
              <a:lnSpc>
                <a:spcPct val="160000"/>
              </a:lnSpc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8800" y="3963600"/>
            <a:ext cx="8114400" cy="925200"/>
          </a:xfrm>
        </p:spPr>
        <p:txBody>
          <a:bodyPr anchor="ctr" anchorCtr="0">
            <a:normAutofit/>
          </a:bodyPr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>
            <a:off x="6242958" y="1511300"/>
            <a:ext cx="2578099" cy="222250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96000" rtlCol="0" anchor="ctr"/>
          <a:lstStyle/>
          <a:p>
            <a:pPr algn="ctr"/>
            <a:endParaRPr lang="zh-CN" altLang="en-US" sz="9600" b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02400" y="1343837"/>
            <a:ext cx="9784800" cy="2463955"/>
          </a:xfrm>
        </p:spPr>
        <p:txBody>
          <a:bodyPr>
            <a:normAutofit/>
          </a:bodyPr>
          <a:lstStyle>
            <a:lvl1pPr marL="342900" indent="-3429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1pPr>
            <a:lvl2pPr>
              <a:spcBef>
                <a:spcPts val="0"/>
              </a:spcBef>
              <a:spcAft>
                <a:spcPts val="0"/>
              </a:spcAft>
              <a:defRPr sz="2000"/>
            </a:lvl2pPr>
            <a:lvl3pPr>
              <a:spcBef>
                <a:spcPts val="0"/>
              </a:spcBef>
              <a:spcAft>
                <a:spcPts val="0"/>
              </a:spcAft>
              <a:defRPr sz="1800"/>
            </a:lvl3pPr>
            <a:lvl4pPr>
              <a:spcBef>
                <a:spcPts val="0"/>
              </a:spcBef>
              <a:spcAft>
                <a:spcPts val="0"/>
              </a:spcAft>
              <a:defRPr sz="1800"/>
            </a:lvl4pPr>
            <a:lvl5pPr>
              <a:spcBef>
                <a:spcPts val="0"/>
              </a:spcBef>
              <a:spcAft>
                <a:spcPts val="0"/>
              </a:spcAft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02400" y="3892395"/>
            <a:ext cx="9784800" cy="2463955"/>
          </a:xfrm>
        </p:spPr>
        <p:txBody>
          <a:bodyPr>
            <a:normAutofit/>
          </a:bodyPr>
          <a:lstStyle>
            <a:lvl1pPr marL="342900" indent="-3429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1pPr>
            <a:lvl2pPr>
              <a:spcBef>
                <a:spcPts val="0"/>
              </a:spcBef>
              <a:spcAft>
                <a:spcPts val="0"/>
              </a:spcAft>
              <a:defRPr sz="2000"/>
            </a:lvl2pPr>
            <a:lvl3pPr>
              <a:spcBef>
                <a:spcPts val="0"/>
              </a:spcBef>
              <a:spcAft>
                <a:spcPts val="0"/>
              </a:spcAft>
              <a:defRPr sz="1800"/>
            </a:lvl3pPr>
            <a:lvl4pPr>
              <a:spcBef>
                <a:spcPts val="0"/>
              </a:spcBef>
              <a:spcAft>
                <a:spcPts val="0"/>
              </a:spcAft>
              <a:defRPr sz="1800"/>
            </a:lvl4pPr>
            <a:lvl5pPr>
              <a:spcBef>
                <a:spcPts val="0"/>
              </a:spcBef>
              <a:spcAft>
                <a:spcPts val="0"/>
              </a:spcAft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41600" y="1951200"/>
            <a:ext cx="6634800" cy="2386800"/>
          </a:xfrm>
        </p:spPr>
        <p:txBody>
          <a:bodyPr lIns="90000" tIns="46800" rIns="90000" bIns="46800" anchor="b" anchorCtr="0">
            <a:normAutofit/>
          </a:bodyPr>
          <a:lstStyle>
            <a:lvl1pPr algn="l">
              <a:defRPr sz="9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800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800" y="20592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59636" y="365125"/>
            <a:ext cx="1794164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199" y="365125"/>
            <a:ext cx="8596745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1655954" y="900974"/>
            <a:ext cx="9052996" cy="4378928"/>
            <a:chOff x="1655954" y="900974"/>
            <a:chExt cx="9052996" cy="4378928"/>
          </a:xfrm>
        </p:grpSpPr>
        <p:sp>
          <p:nvSpPr>
            <p:cNvPr id="7" name="菱形 6"/>
            <p:cNvSpPr/>
            <p:nvPr userDrawn="1"/>
          </p:nvSpPr>
          <p:spPr>
            <a:xfrm>
              <a:off x="1849119" y="1689809"/>
              <a:ext cx="2801258" cy="280125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7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直接连接符 7"/>
            <p:cNvCxnSpPr/>
            <p:nvPr userDrawn="1"/>
          </p:nvCxnSpPr>
          <p:spPr>
            <a:xfrm>
              <a:off x="2844673" y="900974"/>
              <a:ext cx="1356215" cy="135621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 flipH="1">
              <a:off x="1655954" y="1305560"/>
              <a:ext cx="1581548" cy="158154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V="1">
              <a:off x="2452334" y="2624773"/>
              <a:ext cx="2655129" cy="265512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平行四边形 10"/>
            <p:cNvSpPr/>
            <p:nvPr userDrawn="1"/>
          </p:nvSpPr>
          <p:spPr>
            <a:xfrm>
              <a:off x="3249748" y="3655060"/>
              <a:ext cx="7459202" cy="604520"/>
            </a:xfrm>
            <a:prstGeom prst="parallelogram">
              <a:avLst>
                <a:gd name="adj" fmla="val 960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0800" y="3654000"/>
            <a:ext cx="7459200" cy="604800"/>
          </a:xfrm>
        </p:spPr>
        <p:txBody>
          <a:bodyPr anchor="ctr" anchorCtr="0">
            <a:no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40C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9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889" y="2686050"/>
            <a:ext cx="2297112" cy="198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46038"/>
            <a:ext cx="1763712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63" y="434975"/>
            <a:ext cx="1228725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0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1" b="16444"/>
          <a:stretch>
            <a:fillRect/>
          </a:stretch>
        </p:blipFill>
        <p:spPr bwMode="auto">
          <a:xfrm>
            <a:off x="0" y="5359400"/>
            <a:ext cx="2888143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0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788" y="4738688"/>
            <a:ext cx="1287462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任意多边形 18"/>
          <p:cNvSpPr/>
          <p:nvPr/>
        </p:nvSpPr>
        <p:spPr>
          <a:xfrm>
            <a:off x="7366000" y="0"/>
            <a:ext cx="4826000" cy="4043303"/>
          </a:xfrm>
          <a:custGeom>
            <a:avLst/>
            <a:gdLst>
              <a:gd name="connsiteX0" fmla="*/ 1029709 w 4254500"/>
              <a:gd name="connsiteY0" fmla="*/ 0 h 3564491"/>
              <a:gd name="connsiteX1" fmla="*/ 4254500 w 4254500"/>
              <a:gd name="connsiteY1" fmla="*/ 0 h 3564491"/>
              <a:gd name="connsiteX2" fmla="*/ 4254500 w 4254500"/>
              <a:gd name="connsiteY2" fmla="*/ 3564491 h 3564491"/>
              <a:gd name="connsiteX3" fmla="*/ 0 w 4254500"/>
              <a:gd name="connsiteY3" fmla="*/ 1927225 h 356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4500" h="3564491">
                <a:moveTo>
                  <a:pt x="1029709" y="0"/>
                </a:moveTo>
                <a:lnTo>
                  <a:pt x="4254500" y="0"/>
                </a:lnTo>
                <a:lnTo>
                  <a:pt x="4254500" y="3564491"/>
                </a:lnTo>
                <a:lnTo>
                  <a:pt x="0" y="1927225"/>
                </a:lnTo>
                <a:close/>
              </a:path>
            </a:pathLst>
          </a:custGeom>
          <a:blipFill>
            <a:blip r:embed="rId7" cstate="print"/>
            <a:srcRect/>
            <a:stretch>
              <a:fillRect l="15224" t="-14598" r="-15224" b="606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1077640" y="4077447"/>
            <a:ext cx="70975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731" y="2416031"/>
            <a:ext cx="8603369" cy="1463030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4400" b="1">
                <a:ln w="3175"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8877" y="4237692"/>
            <a:ext cx="6375077" cy="550986"/>
          </a:xfr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24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40C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00" y="162000"/>
            <a:ext cx="6667200" cy="1080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276000" y="3396343"/>
            <a:ext cx="5644800" cy="1913657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40C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5487" y="1054100"/>
            <a:ext cx="7556500" cy="263747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55319" y="3748314"/>
            <a:ext cx="7616837" cy="15094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736600" y="2000250"/>
            <a:ext cx="2857500" cy="2857500"/>
            <a:chOff x="838200" y="2000250"/>
            <a:chExt cx="2857500" cy="2857500"/>
          </a:xfrm>
        </p:grpSpPr>
        <p:sp>
          <p:nvSpPr>
            <p:cNvPr id="19" name="椭圆 18"/>
            <p:cNvSpPr/>
            <p:nvPr userDrawn="1"/>
          </p:nvSpPr>
          <p:spPr>
            <a:xfrm>
              <a:off x="838200" y="2000250"/>
              <a:ext cx="2857500" cy="2857500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 userDrawn="1"/>
          </p:nvSpPr>
          <p:spPr>
            <a:xfrm>
              <a:off x="2189951" y="2513486"/>
              <a:ext cx="1505749" cy="2309526"/>
            </a:xfrm>
            <a:custGeom>
              <a:avLst/>
              <a:gdLst>
                <a:gd name="connsiteX0" fmla="*/ 356323 w 1505749"/>
                <a:gd name="connsiteY0" fmla="*/ 0 h 2309526"/>
                <a:gd name="connsiteX1" fmla="*/ 384861 w 1505749"/>
                <a:gd name="connsiteY1" fmla="*/ 0 h 2309526"/>
                <a:gd name="connsiteX2" fmla="*/ 1493770 w 1505749"/>
                <a:gd name="connsiteY2" fmla="*/ 739272 h 2309526"/>
                <a:gd name="connsiteX3" fmla="*/ 1498373 w 1505749"/>
                <a:gd name="connsiteY3" fmla="*/ 769433 h 2309526"/>
                <a:gd name="connsiteX4" fmla="*/ 1505749 w 1505749"/>
                <a:gd name="connsiteY4" fmla="*/ 915515 h 2309526"/>
                <a:gd name="connsiteX5" fmla="*/ 501865 w 1505749"/>
                <a:gd name="connsiteY5" fmla="*/ 2280031 h 2309526"/>
                <a:gd name="connsiteX6" fmla="*/ 387155 w 1505749"/>
                <a:gd name="connsiteY6" fmla="*/ 2309526 h 2309526"/>
                <a:gd name="connsiteX7" fmla="*/ 0 w 1505749"/>
                <a:gd name="connsiteY7" fmla="*/ 2019160 h 230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5749" h="2309526">
                  <a:moveTo>
                    <a:pt x="356323" y="0"/>
                  </a:moveTo>
                  <a:lnTo>
                    <a:pt x="384861" y="0"/>
                  </a:lnTo>
                  <a:lnTo>
                    <a:pt x="1493770" y="739272"/>
                  </a:lnTo>
                  <a:lnTo>
                    <a:pt x="1498373" y="769433"/>
                  </a:lnTo>
                  <a:cubicBezTo>
                    <a:pt x="1503251" y="817465"/>
                    <a:pt x="1505749" y="866198"/>
                    <a:pt x="1505749" y="915515"/>
                  </a:cubicBezTo>
                  <a:cubicBezTo>
                    <a:pt x="1505749" y="1556640"/>
                    <a:pt x="1083464" y="2099135"/>
                    <a:pt x="501865" y="2280031"/>
                  </a:cubicBezTo>
                  <a:lnTo>
                    <a:pt x="387155" y="2309526"/>
                  </a:lnTo>
                  <a:lnTo>
                    <a:pt x="0" y="201916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 userDrawn="1"/>
          </p:nvSpPr>
          <p:spPr>
            <a:xfrm>
              <a:off x="1914446" y="2513486"/>
              <a:ext cx="705009" cy="2038779"/>
            </a:xfrm>
            <a:custGeom>
              <a:avLst/>
              <a:gdLst>
                <a:gd name="connsiteX0" fmla="*/ 261453 w 705009"/>
                <a:gd name="connsiteY0" fmla="*/ 1504098 h 2038779"/>
                <a:gd name="connsiteX1" fmla="*/ 436829 w 705009"/>
                <a:gd name="connsiteY1" fmla="*/ 1504934 h 2038779"/>
                <a:gd name="connsiteX2" fmla="*/ 433279 w 705009"/>
                <a:gd name="connsiteY2" fmla="*/ 2038779 h 2038779"/>
                <a:gd name="connsiteX3" fmla="*/ 257895 w 705009"/>
                <a:gd name="connsiteY3" fmla="*/ 2037559 h 2038779"/>
                <a:gd name="connsiteX4" fmla="*/ 380683 w 705009"/>
                <a:gd name="connsiteY4" fmla="*/ 209743 h 2038779"/>
                <a:gd name="connsiteX5" fmla="*/ 497603 w 705009"/>
                <a:gd name="connsiteY5" fmla="*/ 210428 h 2038779"/>
                <a:gd name="connsiteX6" fmla="*/ 497342 w 705009"/>
                <a:gd name="connsiteY6" fmla="*/ 280807 h 2038779"/>
                <a:gd name="connsiteX7" fmla="*/ 380225 w 705009"/>
                <a:gd name="connsiteY7" fmla="*/ 279935 h 2038779"/>
                <a:gd name="connsiteX8" fmla="*/ 228377 w 705009"/>
                <a:gd name="connsiteY8" fmla="*/ 208744 h 2038779"/>
                <a:gd name="connsiteX9" fmla="*/ 345493 w 705009"/>
                <a:gd name="connsiteY9" fmla="*/ 209617 h 2038779"/>
                <a:gd name="connsiteX10" fmla="*/ 345231 w 705009"/>
                <a:gd name="connsiteY10" fmla="*/ 279996 h 2038779"/>
                <a:gd name="connsiteX11" fmla="*/ 227730 w 705009"/>
                <a:gd name="connsiteY11" fmla="*/ 279132 h 2038779"/>
                <a:gd name="connsiteX12" fmla="*/ 173006 w 705009"/>
                <a:gd name="connsiteY12" fmla="*/ 111228 h 2038779"/>
                <a:gd name="connsiteX13" fmla="*/ 171355 w 705009"/>
                <a:gd name="connsiteY13" fmla="*/ 399682 h 2038779"/>
                <a:gd name="connsiteX14" fmla="*/ 544434 w 705009"/>
                <a:gd name="connsiteY14" fmla="*/ 402362 h 2038779"/>
                <a:gd name="connsiteX15" fmla="*/ 546264 w 705009"/>
                <a:gd name="connsiteY15" fmla="*/ 113326 h 2038779"/>
                <a:gd name="connsiteX16" fmla="*/ 63474 w 705009"/>
                <a:gd name="connsiteY16" fmla="*/ 0 h 2038779"/>
                <a:gd name="connsiteX17" fmla="*/ 118668 w 705009"/>
                <a:gd name="connsiteY17" fmla="*/ 420 h 2038779"/>
                <a:gd name="connsiteX18" fmla="*/ 602312 w 705009"/>
                <a:gd name="connsiteY18" fmla="*/ 3359 h 2038779"/>
                <a:gd name="connsiteX19" fmla="*/ 657506 w 705009"/>
                <a:gd name="connsiteY19" fmla="*/ 3779 h 2038779"/>
                <a:gd name="connsiteX20" fmla="*/ 657079 w 705009"/>
                <a:gd name="connsiteY20" fmla="*/ 58973 h 2038779"/>
                <a:gd name="connsiteX21" fmla="*/ 654821 w 705009"/>
                <a:gd name="connsiteY21" fmla="*/ 403203 h 2038779"/>
                <a:gd name="connsiteX22" fmla="*/ 705009 w 705009"/>
                <a:gd name="connsiteY22" fmla="*/ 403356 h 2038779"/>
                <a:gd name="connsiteX23" fmla="*/ 701222 w 705009"/>
                <a:gd name="connsiteY23" fmla="*/ 1000467 h 2038779"/>
                <a:gd name="connsiteX24" fmla="*/ 569529 w 705009"/>
                <a:gd name="connsiteY24" fmla="*/ 1286240 h 2038779"/>
                <a:gd name="connsiteX25" fmla="*/ 568567 w 705009"/>
                <a:gd name="connsiteY25" fmla="*/ 1424703 h 2038779"/>
                <a:gd name="connsiteX26" fmla="*/ 133573 w 705009"/>
                <a:gd name="connsiteY26" fmla="*/ 1421954 h 2038779"/>
                <a:gd name="connsiteX27" fmla="*/ 134759 w 705009"/>
                <a:gd name="connsiteY27" fmla="*/ 1284834 h 2038779"/>
                <a:gd name="connsiteX28" fmla="*/ 0 w 705009"/>
                <a:gd name="connsiteY28" fmla="*/ 1009039 h 2038779"/>
                <a:gd name="connsiteX29" fmla="*/ 3863 w 705009"/>
                <a:gd name="connsiteY29" fmla="*/ 398852 h 2038779"/>
                <a:gd name="connsiteX30" fmla="*/ 60978 w 705009"/>
                <a:gd name="connsiteY30" fmla="*/ 399227 h 2038779"/>
                <a:gd name="connsiteX31" fmla="*/ 63244 w 705009"/>
                <a:gd name="connsiteY31" fmla="*/ 55381 h 203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5009" h="2038779">
                  <a:moveTo>
                    <a:pt x="261453" y="1504098"/>
                  </a:moveTo>
                  <a:lnTo>
                    <a:pt x="436829" y="1504934"/>
                  </a:lnTo>
                  <a:lnTo>
                    <a:pt x="433279" y="2038779"/>
                  </a:lnTo>
                  <a:lnTo>
                    <a:pt x="257895" y="2037559"/>
                  </a:lnTo>
                  <a:close/>
                  <a:moveTo>
                    <a:pt x="380683" y="209743"/>
                  </a:moveTo>
                  <a:lnTo>
                    <a:pt x="497603" y="210428"/>
                  </a:lnTo>
                  <a:lnTo>
                    <a:pt x="497342" y="280807"/>
                  </a:lnTo>
                  <a:lnTo>
                    <a:pt x="380225" y="279935"/>
                  </a:lnTo>
                  <a:close/>
                  <a:moveTo>
                    <a:pt x="228377" y="208744"/>
                  </a:moveTo>
                  <a:lnTo>
                    <a:pt x="345493" y="209617"/>
                  </a:lnTo>
                  <a:lnTo>
                    <a:pt x="345231" y="279996"/>
                  </a:lnTo>
                  <a:lnTo>
                    <a:pt x="227730" y="279132"/>
                  </a:lnTo>
                  <a:close/>
                  <a:moveTo>
                    <a:pt x="173006" y="111228"/>
                  </a:moveTo>
                  <a:lnTo>
                    <a:pt x="171355" y="399682"/>
                  </a:lnTo>
                  <a:lnTo>
                    <a:pt x="544434" y="402362"/>
                  </a:lnTo>
                  <a:lnTo>
                    <a:pt x="546264" y="113326"/>
                  </a:lnTo>
                  <a:close/>
                  <a:moveTo>
                    <a:pt x="63474" y="0"/>
                  </a:moveTo>
                  <a:lnTo>
                    <a:pt x="118668" y="420"/>
                  </a:lnTo>
                  <a:lnTo>
                    <a:pt x="602312" y="3359"/>
                  </a:lnTo>
                  <a:lnTo>
                    <a:pt x="657506" y="3779"/>
                  </a:lnTo>
                  <a:lnTo>
                    <a:pt x="657079" y="58973"/>
                  </a:lnTo>
                  <a:lnTo>
                    <a:pt x="654821" y="403203"/>
                  </a:lnTo>
                  <a:lnTo>
                    <a:pt x="705009" y="403356"/>
                  </a:lnTo>
                  <a:lnTo>
                    <a:pt x="701222" y="1000467"/>
                  </a:lnTo>
                  <a:lnTo>
                    <a:pt x="569529" y="1286240"/>
                  </a:lnTo>
                  <a:lnTo>
                    <a:pt x="568567" y="1424703"/>
                  </a:lnTo>
                  <a:lnTo>
                    <a:pt x="133573" y="1421954"/>
                  </a:lnTo>
                  <a:lnTo>
                    <a:pt x="134759" y="1284834"/>
                  </a:lnTo>
                  <a:lnTo>
                    <a:pt x="0" y="1009039"/>
                  </a:lnTo>
                  <a:lnTo>
                    <a:pt x="3863" y="398852"/>
                  </a:lnTo>
                  <a:lnTo>
                    <a:pt x="60978" y="399227"/>
                  </a:lnTo>
                  <a:lnTo>
                    <a:pt x="63244" y="5538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670800" y="3360120"/>
            <a:ext cx="3254400" cy="300240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 algn="l">
              <a:buNone/>
              <a:defRPr sz="20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13" hasCustomPrompt="1"/>
          </p:nvPr>
        </p:nvSpPr>
        <p:spPr>
          <a:xfrm>
            <a:off x="2192400" y="3353950"/>
            <a:ext cx="3254400" cy="300240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3935413" y="1042988"/>
            <a:ext cx="4460876" cy="4468812"/>
            <a:chOff x="3935413" y="1042988"/>
            <a:chExt cx="4460876" cy="4468812"/>
          </a:xfrm>
        </p:grpSpPr>
        <p:sp>
          <p:nvSpPr>
            <p:cNvPr id="6" name="任意多边形 5"/>
            <p:cNvSpPr/>
            <p:nvPr userDrawn="1">
              <p:custDataLst>
                <p:tags r:id="rId2"/>
              </p:custDataLst>
            </p:nvPr>
          </p:nvSpPr>
          <p:spPr>
            <a:xfrm flipH="1">
              <a:off x="6164263" y="1836738"/>
              <a:ext cx="2228850" cy="36750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任意多边形 6"/>
            <p:cNvSpPr/>
            <p:nvPr userDrawn="1">
              <p:custDataLst>
                <p:tags r:id="rId3"/>
              </p:custDataLst>
            </p:nvPr>
          </p:nvSpPr>
          <p:spPr>
            <a:xfrm>
              <a:off x="3935413" y="1042988"/>
              <a:ext cx="2228850" cy="368141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任意多边形 7"/>
            <p:cNvSpPr/>
            <p:nvPr userDrawn="1">
              <p:custDataLst>
                <p:tags r:id="rId4"/>
              </p:custDataLst>
            </p:nvPr>
          </p:nvSpPr>
          <p:spPr>
            <a:xfrm>
              <a:off x="393541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任意多边形 8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616426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56800" y="2250000"/>
            <a:ext cx="1569600" cy="1753200"/>
          </a:xfrm>
          <a:noFill/>
        </p:spPr>
        <p:txBody>
          <a:bodyPr>
            <a:normAutofit/>
          </a:bodyPr>
          <a:lstStyle>
            <a:lvl1pPr algn="ctr">
              <a:defRPr sz="5400"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40C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00" y="162000"/>
            <a:ext cx="6667200" cy="1080000"/>
          </a:xfrm>
        </p:spPr>
        <p:txBody>
          <a:bodyPr anchor="ctr" anchorCtr="0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4800" y="2376000"/>
            <a:ext cx="5176800" cy="18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65600" y="2800800"/>
            <a:ext cx="5140800" cy="957600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09588" y="1925638"/>
            <a:ext cx="11134725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509588" y="4630738"/>
            <a:ext cx="11134725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6096000" y="1925638"/>
            <a:ext cx="0" cy="27051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1092521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TextBox 7"/>
          <p:cNvSpPr txBox="1"/>
          <p:nvPr userDrawn="1"/>
        </p:nvSpPr>
        <p:spPr>
          <a:xfrm>
            <a:off x="1441938" y="389013"/>
            <a:ext cx="9355016" cy="511175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0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78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 userDrawn="1"/>
        </p:nvSpPr>
        <p:spPr>
          <a:xfrm>
            <a:off x="6332736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93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1938" y="389013"/>
            <a:ext cx="9355016" cy="511176"/>
          </a:xfrm>
        </p:spPr>
        <p:txBody>
          <a:bodyPr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66377" y="1561541"/>
            <a:ext cx="46035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78456" y="1561541"/>
            <a:ext cx="46797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724678"/>
            <a:ext cx="579120" cy="530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29920" y="724678"/>
            <a:ext cx="121920" cy="530255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5600" y="1123200"/>
            <a:ext cx="5770800" cy="2386800"/>
          </a:xfrm>
        </p:spPr>
        <p:txBody>
          <a:bodyPr anchor="b" anchorCtr="0">
            <a:noAutofit/>
          </a:bodyPr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509760" y="471805"/>
            <a:ext cx="184404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71805"/>
            <a:ext cx="85344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4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image" Target="../media/image5.jpe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1" Type="http://schemas.openxmlformats.org/officeDocument/2006/relationships/image" Target="../media/image10.png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06286"/>
            <a:ext cx="10515600" cy="487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58270"/>
            <a:ext cx="41148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 baseline="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51429"/>
            <a:ext cx="10515600" cy="472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6D91E56D-6858-40A5-B361-6FE265947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744685A8-1541-4832-B431-FBC9EAE860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C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1.xml"/><Relationship Id="rId4" Type="http://schemas.openxmlformats.org/officeDocument/2006/relationships/tags" Target="../tags/tag7.xml"/><Relationship Id="rId3" Type="http://schemas.openxmlformats.org/officeDocument/2006/relationships/image" Target="../media/image17.jpe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1.xml"/><Relationship Id="rId3" Type="http://schemas.openxmlformats.org/officeDocument/2006/relationships/tags" Target="../tags/tag8.xml"/><Relationship Id="rId2" Type="http://schemas.openxmlformats.org/officeDocument/2006/relationships/image" Target="../media/image19.png"/><Relationship Id="rId1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1.xml"/><Relationship Id="rId3" Type="http://schemas.openxmlformats.org/officeDocument/2006/relationships/tags" Target="../tags/tag10.xml"/><Relationship Id="rId2" Type="http://schemas.openxmlformats.org/officeDocument/2006/relationships/image" Target="../media/image18.jpeg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LOREM IPSUM DOLOR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ym typeface="+mn-lt"/>
              </a:rPr>
              <a:t>LOREM IPSUM DOLOR LOREM </a:t>
            </a:r>
            <a:endParaRPr lang="en-US" altLang="zh-CN" dirty="0">
              <a:sym typeface="+mn-lt"/>
            </a:endParaRPr>
          </a:p>
        </p:txBody>
      </p:sp>
      <p:pic>
        <p:nvPicPr>
          <p:cNvPr id="6" name="图片 5" descr="动脑壁纸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890" y="-4445"/>
            <a:ext cx="12209145" cy="68668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动脑壁纸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-609158" y="3175"/>
            <a:ext cx="12221845" cy="68757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52165" y="3098800"/>
            <a:ext cx="62769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" y="1326515"/>
            <a:ext cx="2476500" cy="422846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318260" y="2582545"/>
            <a:ext cx="205740" cy="114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90620" y="845820"/>
            <a:ext cx="2981960" cy="1449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4373880" y="1807210"/>
            <a:ext cx="2005330" cy="45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dispatchTouchEvent</a:t>
            </a:r>
            <a:endParaRPr lang="en-US" altLang="zh-CN" sz="1400"/>
          </a:p>
        </p:txBody>
      </p:sp>
      <p:sp>
        <p:nvSpPr>
          <p:cNvPr id="12" name="矩形 11"/>
          <p:cNvSpPr/>
          <p:nvPr/>
        </p:nvSpPr>
        <p:spPr>
          <a:xfrm>
            <a:off x="151765" y="1124585"/>
            <a:ext cx="2745105" cy="461200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580755" y="831850"/>
            <a:ext cx="3051175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/>
          </a:p>
          <a:p>
            <a:pPr algn="ctr"/>
            <a:endParaRPr lang="en-US" altLang="zh-CN" sz="1400"/>
          </a:p>
          <a:p>
            <a:pPr algn="ctr"/>
            <a:endParaRPr lang="en-US" altLang="zh-CN" sz="1400"/>
          </a:p>
          <a:p>
            <a:pPr algn="ctr"/>
            <a:endParaRPr lang="en-US" altLang="zh-CN" sz="1400"/>
          </a:p>
          <a:p>
            <a:pPr algn="ctr"/>
            <a:r>
              <a:rPr lang="en-US" altLang="zh-CN" sz="1400"/>
              <a:t>onTouchEvent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2788920" y="3118485"/>
            <a:ext cx="2784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DavidViewGroup</a:t>
            </a:r>
            <a:endParaRPr lang="en-US" altLang="zh-CN"/>
          </a:p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567305" y="544830"/>
            <a:ext cx="200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MainActivity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704590" y="3590925"/>
            <a:ext cx="3079750" cy="1268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373880" y="3995420"/>
            <a:ext cx="2005330" cy="45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dispatchTouchEvent</a:t>
            </a:r>
            <a:endParaRPr lang="en-US" altLang="zh-CN" sz="140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488305" y="2280920"/>
            <a:ext cx="27940" cy="17418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6254750" y="2099945"/>
            <a:ext cx="3190875" cy="20618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951345" y="2750185"/>
            <a:ext cx="1122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返回</a:t>
            </a:r>
            <a:r>
              <a:rPr lang="en-US" altLang="zh-CN"/>
              <a:t>false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8477885" y="3556000"/>
            <a:ext cx="3134995" cy="133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9278620" y="4231640"/>
            <a:ext cx="1630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onTouchEvent</a:t>
            </a:r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5558155" y="4468495"/>
            <a:ext cx="961390" cy="118427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435725" y="5778500"/>
            <a:ext cx="2271395" cy="44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onInterceptTouchEvent</a:t>
            </a:r>
            <a:endParaRPr lang="en-US" altLang="zh-CN" sz="140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8528685" y="4622165"/>
            <a:ext cx="1156335" cy="135128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8528685" y="5166360"/>
            <a:ext cx="75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true</a:t>
            </a:r>
            <a:endParaRPr lang="en-US" altLang="zh-CN"/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6480810" y="2099945"/>
            <a:ext cx="2465705" cy="200660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291830" y="3256280"/>
            <a:ext cx="57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true</a:t>
            </a:r>
            <a:endParaRPr lang="en-US" altLang="zh-CN"/>
          </a:p>
        </p:txBody>
      </p:sp>
      <p:cxnSp>
        <p:nvCxnSpPr>
          <p:cNvPr id="33" name="直接箭头连接符 32"/>
          <p:cNvCxnSpPr/>
          <p:nvPr/>
        </p:nvCxnSpPr>
        <p:spPr>
          <a:xfrm flipH="1" flipV="1">
            <a:off x="9991725" y="2197100"/>
            <a:ext cx="41910" cy="1699895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0029190" y="2825750"/>
            <a:ext cx="66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false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8" grpId="7" bldLvl="0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2" grpId="6" animBg="1"/>
      <p:bldP spid="10" grpId="0" animBg="1"/>
      <p:bldP spid="1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mtClean="0">
                <a:sym typeface="+mn-lt"/>
              </a:rPr>
              <a:t>LOREM IPSUM DOLOR LOREM </a:t>
            </a:r>
            <a:endParaRPr lang="en-US" altLang="zh-CN" dirty="0">
              <a:sym typeface="+mn-lt"/>
            </a:endParaRPr>
          </a:p>
        </p:txBody>
      </p:sp>
      <p:pic>
        <p:nvPicPr>
          <p:cNvPr id="7" name="图片 6" descr="动脑壁纸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255" y="-4445"/>
            <a:ext cx="12208510" cy="68675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1102154557"/>
  <p:tag name="MH_LIBRARY" val="GRAPHIC"/>
  <p:tag name="MH_ORDER" val="Freeform 36"/>
</p:tagLst>
</file>

<file path=ppt/tags/tag10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MH" val="20151102154557"/>
  <p:tag name="MH_LIBRARY" val="GRAPHIC"/>
  <p:tag name="MH_ORDER" val="Freeform 34"/>
</p:tagLst>
</file>

<file path=ppt/tags/tag3.xml><?xml version="1.0" encoding="utf-8"?>
<p:tagLst xmlns:p="http://schemas.openxmlformats.org/presentationml/2006/main">
  <p:tag name="MH" val="20151102154557"/>
  <p:tag name="MH_LIBRARY" val="GRAPHIC"/>
  <p:tag name="MH_ORDER" val="Freeform 35"/>
</p:tagLst>
</file>

<file path=ppt/tags/tag4.xml><?xml version="1.0" encoding="utf-8"?>
<p:tagLst xmlns:p="http://schemas.openxmlformats.org/presentationml/2006/main">
  <p:tag name="MH" val="20151102154557"/>
  <p:tag name="MH_LIBRARY" val="GRAPHIC"/>
  <p:tag name="MH_ORDER" val="Freeform 38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a"/>
  <p:tag name="KSO_WM_UNIT_INDEX" val="1"/>
  <p:tag name="KSO_WM_UNIT_ID" val="custom160195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b"/>
  <p:tag name="KSO_WM_UNIT_INDEX" val="1"/>
  <p:tag name="KSO_WM_UNIT_ID" val="custom160195_1*b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8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b"/>
  <p:tag name="KSO_WM_UNIT_INDEX" val="1"/>
  <p:tag name="KSO_WM_UNIT_ID" val="custom160195_1*b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heme/theme1.xml><?xml version="1.0" encoding="utf-8"?>
<a:theme xmlns:a="http://schemas.openxmlformats.org/drawingml/2006/main" name="自定义设计方案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4A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 118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9B2C56"/>
      </a:accent1>
      <a:accent2>
        <a:srgbClr val="E4625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自定义 1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DBCC5"/>
      </a:accent1>
      <a:accent2>
        <a:srgbClr val="00759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向天歌稻壳儿模板23XIN - 副本">
  <a:themeElements>
    <a:clrScheme name="自定义 4">
      <a:dk1>
        <a:srgbClr val="FFFFFF"/>
      </a:dk1>
      <a:lt1>
        <a:srgbClr val="262626"/>
      </a:lt1>
      <a:dk2>
        <a:srgbClr val="FFFFFF"/>
      </a:dk2>
      <a:lt2>
        <a:srgbClr val="262626"/>
      </a:lt2>
      <a:accent1>
        <a:srgbClr val="0B6983"/>
      </a:accent1>
      <a:accent2>
        <a:srgbClr val="496764"/>
      </a:accent2>
      <a:accent3>
        <a:srgbClr val="B97247"/>
      </a:accent3>
      <a:accent4>
        <a:srgbClr val="94526E"/>
      </a:accent4>
      <a:accent5>
        <a:srgbClr val="9CC34C"/>
      </a:accent5>
      <a:accent6>
        <a:srgbClr val="D93F60"/>
      </a:accent6>
      <a:hlink>
        <a:srgbClr val="7F7FB7"/>
      </a:hlink>
      <a:folHlink>
        <a:srgbClr val="5081BC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WPS 演示</Application>
  <PresentationFormat>自定义</PresentationFormat>
  <Paragraphs>32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黑体</vt:lpstr>
      <vt:lpstr>Calibri</vt:lpstr>
      <vt:lpstr>微软雅黑</vt:lpstr>
      <vt:lpstr>Calibri</vt:lpstr>
      <vt:lpstr>自定义设计方案</vt:lpstr>
      <vt:lpstr>1_自定义设计方案</vt:lpstr>
      <vt:lpstr>2_自定义设计方案</vt:lpstr>
      <vt:lpstr>2_向天歌稻壳儿模板23XIN - 副本</vt:lpstr>
      <vt:lpstr>LOREM IPSUM DOLOR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</dc:title>
  <dc:creator/>
  <cp:lastModifiedBy>Administrator</cp:lastModifiedBy>
  <cp:revision>139</cp:revision>
  <dcterms:created xsi:type="dcterms:W3CDTF">2015-05-05T08:02:00Z</dcterms:created>
  <dcterms:modified xsi:type="dcterms:W3CDTF">2017-06-02T15:27:31Z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