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393" r:id="rId5"/>
    <p:sldId id="395" r:id="rId6"/>
    <p:sldId id="408" r:id="rId7"/>
    <p:sldId id="409" r:id="rId8"/>
    <p:sldId id="396" r:id="rId9"/>
    <p:sldId id="407" r:id="rId10"/>
    <p:sldId id="402" r:id="rId11"/>
    <p:sldId id="403" r:id="rId12"/>
    <p:sldId id="410" r:id="rId13"/>
    <p:sldId id="39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05" autoAdjust="0"/>
    <p:restoredTop sz="86358" autoAdjust="0"/>
  </p:normalViewPr>
  <p:slideViewPr>
    <p:cSldViewPr>
      <p:cViewPr varScale="1">
        <p:scale>
          <a:sx n="91" d="100"/>
          <a:sy n="91" d="100"/>
        </p:scale>
        <p:origin x="172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3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B2A61-DCAD-4DC2-8062-7A0832F59B68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1B9E9D-A0FB-4833-957F-EF98DD0B980D}">
      <dgm:prSet phldrT="[Text]"/>
      <dgm:spPr/>
      <dgm:t>
        <a:bodyPr/>
        <a:lstStyle/>
        <a:p>
          <a:r>
            <a:rPr lang="en-US" sz="4900" dirty="0"/>
            <a:t>Advantages</a:t>
          </a:r>
        </a:p>
      </dgm:t>
    </dgm:pt>
    <dgm:pt modelId="{D495938A-3CA8-499E-A3C7-A528F683853E}" type="parTrans" cxnId="{63A3B0D0-EE01-4D03-9E25-BEBD434E9E7C}">
      <dgm:prSet/>
      <dgm:spPr/>
      <dgm:t>
        <a:bodyPr/>
        <a:lstStyle/>
        <a:p>
          <a:endParaRPr lang="en-US"/>
        </a:p>
      </dgm:t>
    </dgm:pt>
    <dgm:pt modelId="{1863DB3C-F091-48C9-8902-2D17B053F26C}" type="sibTrans" cxnId="{63A3B0D0-EE01-4D03-9E25-BEBD434E9E7C}">
      <dgm:prSet/>
      <dgm:spPr/>
      <dgm:t>
        <a:bodyPr/>
        <a:lstStyle/>
        <a:p>
          <a:endParaRPr lang="en-US"/>
        </a:p>
      </dgm:t>
    </dgm:pt>
    <dgm:pt modelId="{7BA6F47E-22CC-4188-ADD5-0100CCFCF302}">
      <dgm:prSet phldrT="[Text]" custT="1"/>
      <dgm:spPr/>
      <dgm:t>
        <a:bodyPr/>
        <a:lstStyle/>
        <a:p>
          <a:r>
            <a:rPr lang="en-US" sz="3200" dirty="0"/>
            <a:t>Quick search</a:t>
          </a:r>
        </a:p>
      </dgm:t>
    </dgm:pt>
    <dgm:pt modelId="{8AD9D696-D949-4458-B299-938A435CC68A}" type="parTrans" cxnId="{9E3560E6-6455-4FE1-B7ED-77CB545CD14A}">
      <dgm:prSet/>
      <dgm:spPr/>
      <dgm:t>
        <a:bodyPr/>
        <a:lstStyle/>
        <a:p>
          <a:endParaRPr lang="en-US"/>
        </a:p>
      </dgm:t>
    </dgm:pt>
    <dgm:pt modelId="{A5746494-57A4-4FEA-A577-9411D07FC8F3}" type="sibTrans" cxnId="{9E3560E6-6455-4FE1-B7ED-77CB545CD14A}">
      <dgm:prSet/>
      <dgm:spPr/>
      <dgm:t>
        <a:bodyPr/>
        <a:lstStyle/>
        <a:p>
          <a:endParaRPr lang="en-US"/>
        </a:p>
      </dgm:t>
    </dgm:pt>
    <dgm:pt modelId="{6D5FDF99-23C8-467F-8C1A-A6B718C9ABC6}">
      <dgm:prSet phldrT="[Text]" custT="1"/>
      <dgm:spPr/>
      <dgm:t>
        <a:bodyPr/>
        <a:lstStyle/>
        <a:p>
          <a:r>
            <a:rPr lang="en-US" sz="3200" dirty="0"/>
            <a:t>Compare</a:t>
          </a:r>
        </a:p>
      </dgm:t>
    </dgm:pt>
    <dgm:pt modelId="{51BCE2B9-1DA0-45DA-9C2A-ECE29778BE72}" type="parTrans" cxnId="{BD19C2B2-9EC4-4842-BE7D-710EB2C2B87C}">
      <dgm:prSet/>
      <dgm:spPr/>
      <dgm:t>
        <a:bodyPr/>
        <a:lstStyle/>
        <a:p>
          <a:endParaRPr lang="en-US"/>
        </a:p>
      </dgm:t>
    </dgm:pt>
    <dgm:pt modelId="{E6578BB1-6F42-4E3D-9EBB-7E751DCDC0D5}" type="sibTrans" cxnId="{BD19C2B2-9EC4-4842-BE7D-710EB2C2B87C}">
      <dgm:prSet/>
      <dgm:spPr/>
      <dgm:t>
        <a:bodyPr/>
        <a:lstStyle/>
        <a:p>
          <a:endParaRPr lang="en-US"/>
        </a:p>
      </dgm:t>
    </dgm:pt>
    <dgm:pt modelId="{FB4EF1E5-9B3F-4FF9-ABA2-33ECED1AD225}">
      <dgm:prSet phldrT="[Text]"/>
      <dgm:spPr>
        <a:solidFill>
          <a:srgbClr val="FF0000"/>
        </a:solidFill>
      </dgm:spPr>
      <dgm:t>
        <a:bodyPr/>
        <a:lstStyle/>
        <a:p>
          <a:r>
            <a:rPr lang="en-US" sz="4900" dirty="0"/>
            <a:t>Defect</a:t>
          </a:r>
        </a:p>
      </dgm:t>
    </dgm:pt>
    <dgm:pt modelId="{356F41AA-3059-4BC3-8DD2-8A8CEC14EF96}" type="parTrans" cxnId="{9D164D49-B644-4AE6-8DD6-22B09D6CFE9A}">
      <dgm:prSet/>
      <dgm:spPr/>
      <dgm:t>
        <a:bodyPr/>
        <a:lstStyle/>
        <a:p>
          <a:endParaRPr lang="en-US"/>
        </a:p>
      </dgm:t>
    </dgm:pt>
    <dgm:pt modelId="{9D0BBD42-C154-4355-8BEC-7D798C96A4F0}" type="sibTrans" cxnId="{9D164D49-B644-4AE6-8DD6-22B09D6CFE9A}">
      <dgm:prSet/>
      <dgm:spPr/>
      <dgm:t>
        <a:bodyPr/>
        <a:lstStyle/>
        <a:p>
          <a:endParaRPr lang="en-US"/>
        </a:p>
      </dgm:t>
    </dgm:pt>
    <dgm:pt modelId="{E3DCFE17-D287-4363-B174-03C5815620AE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3200" dirty="0"/>
            <a:t>Cancel booking</a:t>
          </a:r>
        </a:p>
      </dgm:t>
    </dgm:pt>
    <dgm:pt modelId="{0397191C-25E2-46AA-A9AB-34ADD34A3E44}" type="parTrans" cxnId="{F21B5836-D7D0-43D7-BE6E-D8E201ECBC5C}">
      <dgm:prSet/>
      <dgm:spPr/>
      <dgm:t>
        <a:bodyPr/>
        <a:lstStyle/>
        <a:p>
          <a:endParaRPr lang="en-US"/>
        </a:p>
      </dgm:t>
    </dgm:pt>
    <dgm:pt modelId="{1F59C086-74B1-4434-9B8B-778EE95A8855}" type="sibTrans" cxnId="{F21B5836-D7D0-43D7-BE6E-D8E201ECBC5C}">
      <dgm:prSet/>
      <dgm:spPr/>
      <dgm:t>
        <a:bodyPr/>
        <a:lstStyle/>
        <a:p>
          <a:endParaRPr lang="en-US"/>
        </a:p>
      </dgm:t>
    </dgm:pt>
    <dgm:pt modelId="{9F62C46B-7739-4D7C-B3E2-9158519AE8E0}">
      <dgm:prSet phldrT="[Text]" custT="1"/>
      <dgm:spPr>
        <a:solidFill>
          <a:srgbClr val="FF0000"/>
        </a:solidFill>
      </dgm:spPr>
      <dgm:t>
        <a:bodyPr/>
        <a:lstStyle/>
        <a:p>
          <a:r>
            <a:rPr lang="vi-VN" sz="3200" dirty="0"/>
            <a:t>see through picture</a:t>
          </a:r>
          <a:endParaRPr lang="en-US" sz="3200" dirty="0"/>
        </a:p>
      </dgm:t>
    </dgm:pt>
    <dgm:pt modelId="{7FD5D238-8C4D-430F-A093-330F8AB895C7}" type="parTrans" cxnId="{DF473B82-6CEF-419C-B876-EABE74BCA611}">
      <dgm:prSet/>
      <dgm:spPr/>
      <dgm:t>
        <a:bodyPr/>
        <a:lstStyle/>
        <a:p>
          <a:endParaRPr lang="en-US"/>
        </a:p>
      </dgm:t>
    </dgm:pt>
    <dgm:pt modelId="{70F9E78E-5940-427A-92CB-83E2802D8078}" type="sibTrans" cxnId="{DF473B82-6CEF-419C-B876-EABE74BCA611}">
      <dgm:prSet/>
      <dgm:spPr/>
      <dgm:t>
        <a:bodyPr/>
        <a:lstStyle/>
        <a:p>
          <a:endParaRPr lang="en-US"/>
        </a:p>
      </dgm:t>
    </dgm:pt>
    <dgm:pt modelId="{4D1560CA-F2E6-4CC1-ABFE-D88846EA8AFA}">
      <dgm:prSet phldrT="[Text]" custT="1"/>
      <dgm:spPr/>
      <dgm:t>
        <a:bodyPr/>
        <a:lstStyle/>
        <a:p>
          <a:r>
            <a:rPr lang="en-US" sz="3200" dirty="0"/>
            <a:t>Safe</a:t>
          </a:r>
        </a:p>
      </dgm:t>
    </dgm:pt>
    <dgm:pt modelId="{CBF6DA1E-54C8-444E-BA40-36401A6BBE67}" type="parTrans" cxnId="{1086CB09-3112-4A00-9F9C-B00C972FD832}">
      <dgm:prSet/>
      <dgm:spPr/>
      <dgm:t>
        <a:bodyPr/>
        <a:lstStyle/>
        <a:p>
          <a:endParaRPr lang="vi-VN"/>
        </a:p>
      </dgm:t>
    </dgm:pt>
    <dgm:pt modelId="{3283D1CB-8A59-4732-9B9D-831B025A1A52}" type="sibTrans" cxnId="{1086CB09-3112-4A00-9F9C-B00C972FD832}">
      <dgm:prSet/>
      <dgm:spPr/>
      <dgm:t>
        <a:bodyPr/>
        <a:lstStyle/>
        <a:p>
          <a:endParaRPr lang="vi-VN"/>
        </a:p>
      </dgm:t>
    </dgm:pt>
    <dgm:pt modelId="{2B91671F-357D-43FD-B66C-6746443C4065}">
      <dgm:prSet phldrT="[Text]" custT="1"/>
      <dgm:spPr/>
      <dgm:t>
        <a:bodyPr/>
        <a:lstStyle/>
        <a:p>
          <a:r>
            <a:rPr lang="en-US" sz="3200" dirty="0"/>
            <a:t>Community</a:t>
          </a:r>
        </a:p>
      </dgm:t>
    </dgm:pt>
    <dgm:pt modelId="{7ED4EEB7-6BDB-4C1D-8438-12875A8355A3}" type="parTrans" cxnId="{73801F25-4654-4255-8D84-BC2502DD1308}">
      <dgm:prSet/>
      <dgm:spPr/>
      <dgm:t>
        <a:bodyPr/>
        <a:lstStyle/>
        <a:p>
          <a:endParaRPr lang="vi-VN"/>
        </a:p>
      </dgm:t>
    </dgm:pt>
    <dgm:pt modelId="{38A7F9A3-2ABD-44C0-AD7F-97F0235C0339}" type="sibTrans" cxnId="{73801F25-4654-4255-8D84-BC2502DD1308}">
      <dgm:prSet/>
      <dgm:spPr/>
      <dgm:t>
        <a:bodyPr/>
        <a:lstStyle/>
        <a:p>
          <a:endParaRPr lang="vi-VN"/>
        </a:p>
      </dgm:t>
    </dgm:pt>
    <dgm:pt modelId="{22B78416-C977-4BFA-8EA4-1023D063116F}" type="pres">
      <dgm:prSet presAssocID="{051B2A61-DCAD-4DC2-8062-7A0832F59B68}" presName="Name0" presStyleCnt="0">
        <dgm:presLayoutVars>
          <dgm:dir/>
          <dgm:resizeHandles val="exact"/>
        </dgm:presLayoutVars>
      </dgm:prSet>
      <dgm:spPr/>
    </dgm:pt>
    <dgm:pt modelId="{F24C9998-9192-4757-AB43-BCFE7202147B}" type="pres">
      <dgm:prSet presAssocID="{EE1B9E9D-A0FB-4833-957F-EF98DD0B980D}" presName="node" presStyleLbl="node1" presStyleIdx="0" presStyleCnt="2">
        <dgm:presLayoutVars>
          <dgm:bulletEnabled val="1"/>
        </dgm:presLayoutVars>
      </dgm:prSet>
      <dgm:spPr/>
    </dgm:pt>
    <dgm:pt modelId="{096F2B20-92F4-4727-812E-126B6DB24557}" type="pres">
      <dgm:prSet presAssocID="{1863DB3C-F091-48C9-8902-2D17B053F26C}" presName="sibTrans" presStyleCnt="0"/>
      <dgm:spPr/>
    </dgm:pt>
    <dgm:pt modelId="{55616746-8D6B-4D98-B4C6-F1895B600B5B}" type="pres">
      <dgm:prSet presAssocID="{FB4EF1E5-9B3F-4FF9-ABA2-33ECED1AD225}" presName="node" presStyleLbl="node1" presStyleIdx="1" presStyleCnt="2">
        <dgm:presLayoutVars>
          <dgm:bulletEnabled val="1"/>
        </dgm:presLayoutVars>
      </dgm:prSet>
      <dgm:spPr/>
    </dgm:pt>
  </dgm:ptLst>
  <dgm:cxnLst>
    <dgm:cxn modelId="{C1DBB605-6357-4E4E-B9D8-05FD959E0A59}" type="presOf" srcId="{7BA6F47E-22CC-4188-ADD5-0100CCFCF302}" destId="{F24C9998-9192-4757-AB43-BCFE7202147B}" srcOrd="0" destOrd="1" presId="urn:microsoft.com/office/officeart/2005/8/layout/hList6"/>
    <dgm:cxn modelId="{1086CB09-3112-4A00-9F9C-B00C972FD832}" srcId="{EE1B9E9D-A0FB-4833-957F-EF98DD0B980D}" destId="{4D1560CA-F2E6-4CC1-ABFE-D88846EA8AFA}" srcOrd="2" destOrd="0" parTransId="{CBF6DA1E-54C8-444E-BA40-36401A6BBE67}" sibTransId="{3283D1CB-8A59-4732-9B9D-831B025A1A52}"/>
    <dgm:cxn modelId="{73801F25-4654-4255-8D84-BC2502DD1308}" srcId="{EE1B9E9D-A0FB-4833-957F-EF98DD0B980D}" destId="{2B91671F-357D-43FD-B66C-6746443C4065}" srcOrd="3" destOrd="0" parTransId="{7ED4EEB7-6BDB-4C1D-8438-12875A8355A3}" sibTransId="{38A7F9A3-2ABD-44C0-AD7F-97F0235C0339}"/>
    <dgm:cxn modelId="{F21B5836-D7D0-43D7-BE6E-D8E201ECBC5C}" srcId="{FB4EF1E5-9B3F-4FF9-ABA2-33ECED1AD225}" destId="{E3DCFE17-D287-4363-B174-03C5815620AE}" srcOrd="0" destOrd="0" parTransId="{0397191C-25E2-46AA-A9AB-34ADD34A3E44}" sibTransId="{1F59C086-74B1-4434-9B8B-778EE95A8855}"/>
    <dgm:cxn modelId="{9D164D49-B644-4AE6-8DD6-22B09D6CFE9A}" srcId="{051B2A61-DCAD-4DC2-8062-7A0832F59B68}" destId="{FB4EF1E5-9B3F-4FF9-ABA2-33ECED1AD225}" srcOrd="1" destOrd="0" parTransId="{356F41AA-3059-4BC3-8DD2-8A8CEC14EF96}" sibTransId="{9D0BBD42-C154-4355-8BEC-7D798C96A4F0}"/>
    <dgm:cxn modelId="{635EEE71-AD60-4FBE-AD78-5DDC8805EDA8}" type="presOf" srcId="{051B2A61-DCAD-4DC2-8062-7A0832F59B68}" destId="{22B78416-C977-4BFA-8EA4-1023D063116F}" srcOrd="0" destOrd="0" presId="urn:microsoft.com/office/officeart/2005/8/layout/hList6"/>
    <dgm:cxn modelId="{D727D77C-2CB6-41D7-BE31-9592AD4660D1}" type="presOf" srcId="{E3DCFE17-D287-4363-B174-03C5815620AE}" destId="{55616746-8D6B-4D98-B4C6-F1895B600B5B}" srcOrd="0" destOrd="1" presId="urn:microsoft.com/office/officeart/2005/8/layout/hList6"/>
    <dgm:cxn modelId="{DF473B82-6CEF-419C-B876-EABE74BCA611}" srcId="{FB4EF1E5-9B3F-4FF9-ABA2-33ECED1AD225}" destId="{9F62C46B-7739-4D7C-B3E2-9158519AE8E0}" srcOrd="1" destOrd="0" parTransId="{7FD5D238-8C4D-430F-A093-330F8AB895C7}" sibTransId="{70F9E78E-5940-427A-92CB-83E2802D8078}"/>
    <dgm:cxn modelId="{F8BF50A9-BA95-4EDB-9269-E8B27A9025AB}" type="presOf" srcId="{6D5FDF99-23C8-467F-8C1A-A6B718C9ABC6}" destId="{F24C9998-9192-4757-AB43-BCFE7202147B}" srcOrd="0" destOrd="2" presId="urn:microsoft.com/office/officeart/2005/8/layout/hList6"/>
    <dgm:cxn modelId="{373253AC-21C0-441D-8111-5B6936B7E931}" type="presOf" srcId="{2B91671F-357D-43FD-B66C-6746443C4065}" destId="{F24C9998-9192-4757-AB43-BCFE7202147B}" srcOrd="0" destOrd="4" presId="urn:microsoft.com/office/officeart/2005/8/layout/hList6"/>
    <dgm:cxn modelId="{BD19C2B2-9EC4-4842-BE7D-710EB2C2B87C}" srcId="{EE1B9E9D-A0FB-4833-957F-EF98DD0B980D}" destId="{6D5FDF99-23C8-467F-8C1A-A6B718C9ABC6}" srcOrd="1" destOrd="0" parTransId="{51BCE2B9-1DA0-45DA-9C2A-ECE29778BE72}" sibTransId="{E6578BB1-6F42-4E3D-9EBB-7E751DCDC0D5}"/>
    <dgm:cxn modelId="{4EB5A3B6-2684-4CED-9BB7-15E6C8BDCC85}" type="presOf" srcId="{FB4EF1E5-9B3F-4FF9-ABA2-33ECED1AD225}" destId="{55616746-8D6B-4D98-B4C6-F1895B600B5B}" srcOrd="0" destOrd="0" presId="urn:microsoft.com/office/officeart/2005/8/layout/hList6"/>
    <dgm:cxn modelId="{395447C0-098E-495D-A947-79F5050EAD37}" type="presOf" srcId="{9F62C46B-7739-4D7C-B3E2-9158519AE8E0}" destId="{55616746-8D6B-4D98-B4C6-F1895B600B5B}" srcOrd="0" destOrd="2" presId="urn:microsoft.com/office/officeart/2005/8/layout/hList6"/>
    <dgm:cxn modelId="{63A3B0D0-EE01-4D03-9E25-BEBD434E9E7C}" srcId="{051B2A61-DCAD-4DC2-8062-7A0832F59B68}" destId="{EE1B9E9D-A0FB-4833-957F-EF98DD0B980D}" srcOrd="0" destOrd="0" parTransId="{D495938A-3CA8-499E-A3C7-A528F683853E}" sibTransId="{1863DB3C-F091-48C9-8902-2D17B053F26C}"/>
    <dgm:cxn modelId="{B73492D7-1E1E-4917-A684-2108CDCD3572}" type="presOf" srcId="{EE1B9E9D-A0FB-4833-957F-EF98DD0B980D}" destId="{F24C9998-9192-4757-AB43-BCFE7202147B}" srcOrd="0" destOrd="0" presId="urn:microsoft.com/office/officeart/2005/8/layout/hList6"/>
    <dgm:cxn modelId="{9E3560E6-6455-4FE1-B7ED-77CB545CD14A}" srcId="{EE1B9E9D-A0FB-4833-957F-EF98DD0B980D}" destId="{7BA6F47E-22CC-4188-ADD5-0100CCFCF302}" srcOrd="0" destOrd="0" parTransId="{8AD9D696-D949-4458-B299-938A435CC68A}" sibTransId="{A5746494-57A4-4FEA-A577-9411D07FC8F3}"/>
    <dgm:cxn modelId="{60BEB8FC-3894-44E9-8EA7-C029B2E1604D}" type="presOf" srcId="{4D1560CA-F2E6-4CC1-ABFE-D88846EA8AFA}" destId="{F24C9998-9192-4757-AB43-BCFE7202147B}" srcOrd="0" destOrd="3" presId="urn:microsoft.com/office/officeart/2005/8/layout/hList6"/>
    <dgm:cxn modelId="{2B3DF431-D35E-4A5E-952A-BC191B1C2291}" type="presParOf" srcId="{22B78416-C977-4BFA-8EA4-1023D063116F}" destId="{F24C9998-9192-4757-AB43-BCFE7202147B}" srcOrd="0" destOrd="0" presId="urn:microsoft.com/office/officeart/2005/8/layout/hList6"/>
    <dgm:cxn modelId="{756E8011-3542-41BB-864F-C59698A0B0C0}" type="presParOf" srcId="{22B78416-C977-4BFA-8EA4-1023D063116F}" destId="{096F2B20-92F4-4727-812E-126B6DB24557}" srcOrd="1" destOrd="0" presId="urn:microsoft.com/office/officeart/2005/8/layout/hList6"/>
    <dgm:cxn modelId="{CE493702-1751-476F-9478-04C81983186F}" type="presParOf" srcId="{22B78416-C977-4BFA-8EA4-1023D063116F}" destId="{55616746-8D6B-4D98-B4C6-F1895B600B5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9998-9192-4757-AB43-BCFE7202147B}">
      <dsp:nvSpPr>
        <dsp:cNvPr id="0" name=""/>
        <dsp:cNvSpPr/>
      </dsp:nvSpPr>
      <dsp:spPr>
        <a:xfrm rot="16200000">
          <a:off x="-551823" y="556133"/>
          <a:ext cx="5257800" cy="414553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Advantages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Quick search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Compare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Safe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Community</a:t>
          </a:r>
        </a:p>
      </dsp:txBody>
      <dsp:txXfrm rot="5400000">
        <a:off x="4311" y="1051559"/>
        <a:ext cx="4145533" cy="3154680"/>
      </dsp:txXfrm>
    </dsp:sp>
    <dsp:sp modelId="{55616746-8D6B-4D98-B4C6-F1895B600B5B}">
      <dsp:nvSpPr>
        <dsp:cNvPr id="0" name=""/>
        <dsp:cNvSpPr/>
      </dsp:nvSpPr>
      <dsp:spPr>
        <a:xfrm rot="16200000">
          <a:off x="3904623" y="556133"/>
          <a:ext cx="5257800" cy="4145533"/>
        </a:xfrm>
        <a:prstGeom prst="flowChartManualOperati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Defect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Cancel booking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3200" kern="1200" dirty="0"/>
            <a:t>see through picture</a:t>
          </a:r>
          <a:endParaRPr lang="en-US" sz="3200" kern="1200" dirty="0"/>
        </a:p>
      </dsp:txBody>
      <dsp:txXfrm rot="5400000">
        <a:off x="4460757" y="1051559"/>
        <a:ext cx="4145533" cy="315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8/5/2020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8/5/2020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668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r>
              <a:rPr lang="en-US" altLang="ko-KR" sz="4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Resort Management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  </a:t>
            </a:r>
            <a:endParaRPr lang="en-US" sz="2800" dirty="0"/>
          </a:p>
          <a:p>
            <a:r>
              <a:rPr lang="it-IT" sz="2800" dirty="0"/>
              <a:t> 		</a:t>
            </a:r>
            <a:r>
              <a:rPr lang="it-IT" sz="2400" b="1" dirty="0"/>
              <a:t>1.Trinh Thiem Bao</a:t>
            </a:r>
            <a:r>
              <a:rPr lang="it-IT" sz="2400" dirty="0"/>
              <a:t>		</a:t>
            </a:r>
          </a:p>
          <a:p>
            <a:r>
              <a:rPr lang="en-US" sz="2400" dirty="0"/>
              <a:t>		</a:t>
            </a:r>
            <a:r>
              <a:rPr lang="en-US" sz="2400" b="1" dirty="0"/>
              <a:t>2.Ly </a:t>
            </a:r>
            <a:r>
              <a:rPr lang="en-US" sz="2400" b="1" dirty="0" err="1"/>
              <a:t>Thi</a:t>
            </a:r>
            <a:r>
              <a:rPr lang="en-US" sz="2400" b="1" dirty="0"/>
              <a:t> Thuy Tien</a:t>
            </a:r>
          </a:p>
          <a:p>
            <a:r>
              <a:rPr lang="en-US" sz="2400" b="1" dirty="0"/>
              <a:t>		3.Nguyen Quoc Thai </a:t>
            </a:r>
            <a:r>
              <a:rPr lang="en-US" sz="2800" dirty="0"/>
              <a:t>	 	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 08 Month 05 Year 2019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98723"/>
              </p:ext>
            </p:extLst>
          </p:nvPr>
        </p:nvGraphicFramePr>
        <p:xfrm>
          <a:off x="266700" y="914399"/>
          <a:ext cx="8770144" cy="571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13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b="1" dirty="0"/>
                        <a:t>GUEST</a:t>
                      </a:r>
                      <a:r>
                        <a:rPr lang="en-US" b="1" baseline="0" dirty="0"/>
                        <a:t> PAGES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84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5397"/>
              </p:ext>
            </p:extLst>
          </p:nvPr>
        </p:nvGraphicFramePr>
        <p:xfrm>
          <a:off x="107156" y="835659"/>
          <a:ext cx="8610600" cy="590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652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1" dirty="0"/>
                        <a:t>II. Customer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Menu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Information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61">
                <a:tc>
                  <a:txBody>
                    <a:bodyPr/>
                    <a:lstStyle/>
                    <a:p>
                      <a:r>
                        <a:rPr lang="en-US" dirty="0"/>
                        <a:t>Your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b="1" dirty="0"/>
                        <a:t>III. Admin Page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QrCode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Ms.Tien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907">
                <a:tc>
                  <a:txBody>
                    <a:bodyPr/>
                    <a:lstStyle/>
                    <a:p>
                      <a:r>
                        <a:rPr lang="en-US" dirty="0"/>
                        <a:t>Login/</a:t>
                      </a:r>
                      <a:r>
                        <a:rPr lang="en-US" dirty="0" err="1"/>
                        <a:t>ForgotPassword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22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31332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380702"/>
              </p:ext>
            </p:extLst>
          </p:nvPr>
        </p:nvGraphicFramePr>
        <p:xfrm>
          <a:off x="0" y="762000"/>
          <a:ext cx="861060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Plan Prepared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III. 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Overall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Mr.Bao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Checkin</a:t>
                      </a:r>
                      <a:r>
                        <a:rPr lang="en-US" dirty="0"/>
                        <a:t>-Checkout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Mr.Thai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lvl="1" eaLnBrk="1" hangingPunct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demand :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When people are too busy, there is no time to go to see a room for a vacation.</a:t>
            </a: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Resort Management is a website developed for online booking online. For more convenient for users</a:t>
            </a:r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Requirements of the project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Help users can view rooms, online booking and entertainment services</a:t>
            </a:r>
          </a:p>
          <a:p>
            <a:pPr lvl="1"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Administrators easily manage their Resort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None/>
            </a:pPr>
            <a:r>
              <a:rPr lang="en-US" sz="2800" b="1" dirty="0"/>
              <a:t>Functionalities requirements: </a:t>
            </a:r>
          </a:p>
          <a:p>
            <a:r>
              <a:rPr lang="en-US" b="1" i="1" dirty="0"/>
              <a:t>1. For the website </a:t>
            </a:r>
          </a:p>
          <a:p>
            <a:pPr marL="971550" lvl="1" indent="-514350">
              <a:buAutoNum type="romanUcPeriod"/>
            </a:pPr>
            <a:r>
              <a:rPr lang="en-US" dirty="0"/>
              <a:t>It should contain links such as HOME,BOOKING, SERVICES, CONTACT US, REGISTER, LOGIN </a:t>
            </a:r>
          </a:p>
          <a:p>
            <a:endParaRPr lang="en-US" dirty="0"/>
          </a:p>
          <a:p>
            <a:r>
              <a:rPr lang="en-US" b="1" i="1" dirty="0"/>
              <a:t>2. For the User Guide website </a:t>
            </a:r>
          </a:p>
          <a:p>
            <a:pPr>
              <a:buNone/>
            </a:pPr>
            <a:r>
              <a:rPr lang="en-US" dirty="0"/>
              <a:t>	- 	Register their account</a:t>
            </a:r>
          </a:p>
          <a:p>
            <a:pPr>
              <a:buNone/>
            </a:pPr>
            <a:r>
              <a:rPr lang="en-US" dirty="0"/>
              <a:t>	- 	USER can Booking Room , Compare </a:t>
            </a:r>
            <a:r>
              <a:rPr lang="en-US" dirty="0" err="1"/>
              <a:t>Rooms,History</a:t>
            </a:r>
            <a:r>
              <a:rPr lang="en-US" dirty="0"/>
              <a:t> Booked</a:t>
            </a:r>
          </a:p>
          <a:p>
            <a:pPr>
              <a:buNone/>
            </a:pPr>
            <a:r>
              <a:rPr lang="en-US" dirty="0"/>
              <a:t>	-	USER can modified their information profile </a:t>
            </a:r>
          </a:p>
          <a:p>
            <a:pPr>
              <a:buNone/>
            </a:pPr>
            <a:r>
              <a:rPr lang="en-US" dirty="0"/>
              <a:t>	-       USER can pay for reservations, pay for services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3. For the admin’s website :</a:t>
            </a:r>
          </a:p>
          <a:p>
            <a:pPr lvl="1"/>
            <a:r>
              <a:rPr lang="en-US" dirty="0"/>
              <a:t> Administrators can view the feedback received from the users. </a:t>
            </a:r>
          </a:p>
          <a:p>
            <a:pPr lvl="1"/>
            <a:r>
              <a:rPr lang="en-US" dirty="0"/>
              <a:t>Administrators can view the list of all services in resort , add new , update and delete some services .</a:t>
            </a:r>
          </a:p>
          <a:p>
            <a:pPr lvl="1"/>
            <a:r>
              <a:rPr lang="en-US" dirty="0"/>
              <a:t>Administrators can view user information, employee information and active account . </a:t>
            </a:r>
          </a:p>
          <a:p>
            <a:pPr lvl="1"/>
            <a:r>
              <a:rPr lang="en-US" dirty="0"/>
              <a:t>Administrators can view customer invoices, and change the status of invoices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Administrator can scan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Qrcode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Customer , and see all Details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Administrator can view revenue of Resort by date 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4. For the Employee website :</a:t>
            </a:r>
          </a:p>
          <a:p>
            <a:pPr lvl="1"/>
            <a:r>
              <a:rPr lang="en-US" dirty="0"/>
              <a:t> Employee can scan </a:t>
            </a:r>
            <a:r>
              <a:rPr lang="en-US" dirty="0" err="1"/>
              <a:t>QrCode</a:t>
            </a:r>
            <a:r>
              <a:rPr lang="en-US" dirty="0"/>
              <a:t> Customer , and see all Details Customer . </a:t>
            </a:r>
          </a:p>
          <a:p>
            <a:pPr lvl="1"/>
            <a:r>
              <a:rPr lang="en-US" dirty="0"/>
              <a:t>Employee can  change password of myself .</a:t>
            </a:r>
          </a:p>
          <a:p>
            <a:pPr lvl="1"/>
            <a:r>
              <a:rPr lang="en-US" dirty="0"/>
              <a:t>Employee can chats with Customer . </a:t>
            </a:r>
          </a:p>
          <a:p>
            <a:pPr lvl="1"/>
            <a:r>
              <a:rPr lang="en-US" dirty="0"/>
              <a:t>Employee can see list Rooms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Employee can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Checkin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– </a:t>
            </a:r>
            <a:r>
              <a:rPr lang="en-US" altLang="ko-KR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CheckOut</a:t>
            </a: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Date of Customer 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Finally , Employee can update status Receipt of Customer.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9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5. For the Ticket Collector website :</a:t>
            </a:r>
          </a:p>
          <a:p>
            <a:pPr lvl="1"/>
            <a:r>
              <a:rPr lang="en-US" dirty="0"/>
              <a:t>Ticket Collector can scan </a:t>
            </a:r>
            <a:r>
              <a:rPr lang="en-US" dirty="0" err="1"/>
              <a:t>QrCode</a:t>
            </a:r>
            <a:r>
              <a:rPr lang="en-US" dirty="0"/>
              <a:t> Ticket . </a:t>
            </a:r>
          </a:p>
          <a:p>
            <a:pPr lvl="1"/>
            <a:r>
              <a:rPr lang="en-US" dirty="0"/>
              <a:t>Ticket Collector can  change password of myself .</a:t>
            </a:r>
          </a:p>
          <a:p>
            <a:pPr lvl="1"/>
            <a:r>
              <a:rPr lang="en-US" dirty="0"/>
              <a:t>Ticket Collector can chats with Customer 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of the project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Content Placeholder 5" descr="mo hinh jsp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914400"/>
            <a:ext cx="7543800" cy="5446921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56837"/>
              </p:ext>
            </p:extLst>
          </p:nvPr>
        </p:nvGraphicFramePr>
        <p:xfrm>
          <a:off x="304800" y="914400"/>
          <a:ext cx="8610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1964</TotalTime>
  <Words>567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     Introduction -</vt:lpstr>
      <vt:lpstr>      Requirements of the project </vt:lpstr>
      <vt:lpstr>      Requirements of the project </vt:lpstr>
      <vt:lpstr>      Requirements of the project </vt:lpstr>
      <vt:lpstr>      Deployment diagram </vt:lpstr>
      <vt:lpstr>     Conclusion</vt:lpstr>
      <vt:lpstr>Task List</vt:lpstr>
      <vt:lpstr>Task List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Thai Quoc Nguyen</cp:lastModifiedBy>
  <cp:revision>467</cp:revision>
  <dcterms:created xsi:type="dcterms:W3CDTF">2014-04-09T06:08:42Z</dcterms:created>
  <dcterms:modified xsi:type="dcterms:W3CDTF">2020-08-05T07:01:57Z</dcterms:modified>
</cp:coreProperties>
</file>