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4" r:id="rId4"/>
    <p:sldId id="259" r:id="rId5"/>
    <p:sldId id="260" r:id="rId6"/>
    <p:sldId id="298" r:id="rId7"/>
    <p:sldId id="299" r:id="rId8"/>
    <p:sldId id="300" r:id="rId9"/>
    <p:sldId id="301" r:id="rId10"/>
    <p:sldId id="261" r:id="rId11"/>
    <p:sldId id="263" r:id="rId12"/>
    <p:sldId id="262" r:id="rId13"/>
    <p:sldId id="265" r:id="rId14"/>
    <p:sldId id="268" r:id="rId15"/>
    <p:sldId id="267" r:id="rId16"/>
    <p:sldId id="266" r:id="rId17"/>
    <p:sldId id="269" r:id="rId18"/>
    <p:sldId id="272" r:id="rId19"/>
    <p:sldId id="271" r:id="rId20"/>
    <p:sldId id="274" r:id="rId21"/>
    <p:sldId id="275" r:id="rId22"/>
    <p:sldId id="273" r:id="rId23"/>
    <p:sldId id="270" r:id="rId24"/>
    <p:sldId id="276" r:id="rId25"/>
    <p:sldId id="277" r:id="rId26"/>
    <p:sldId id="278" r:id="rId27"/>
    <p:sldId id="281" r:id="rId28"/>
    <p:sldId id="280" r:id="rId29"/>
    <p:sldId id="279" r:id="rId30"/>
    <p:sldId id="284" r:id="rId31"/>
    <p:sldId id="285" r:id="rId32"/>
    <p:sldId id="283" r:id="rId33"/>
    <p:sldId id="287" r:id="rId34"/>
    <p:sldId id="288" r:id="rId35"/>
    <p:sldId id="290" r:id="rId36"/>
    <p:sldId id="291" r:id="rId37"/>
    <p:sldId id="289" r:id="rId38"/>
    <p:sldId id="286" r:id="rId39"/>
    <p:sldId id="292" r:id="rId40"/>
    <p:sldId id="294" r:id="rId41"/>
    <p:sldId id="293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5F44F-8CE5-473E-A869-846BE488F47B}" v="645" dt="2022-06-28T02:40:57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8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05898-C1D2-31CE-D646-5ED71893E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7" r="24667" b="-4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910920" cy="3450844"/>
          </a:xfrm>
        </p:spPr>
        <p:txBody>
          <a:bodyPr>
            <a:normAutofit/>
          </a:bodyPr>
          <a:lstStyle/>
          <a:p>
            <a:r>
              <a:rPr lang="en-US" sz="4800" dirty="0" err="1">
                <a:cs typeface="Calibri Light"/>
              </a:rPr>
              <a:t>Phần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mềm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của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nhóm</a:t>
            </a:r>
            <a:r>
              <a:rPr lang="en-US" sz="4800" dirty="0">
                <a:cs typeface="Calibri Light"/>
              </a:rPr>
              <a:t> 3 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Lý </a:t>
            </a:r>
            <a:r>
              <a:rPr lang="en-US" dirty="0" err="1"/>
              <a:t>Tiểu</a:t>
            </a:r>
            <a:r>
              <a:rPr lang="en-US" dirty="0"/>
              <a:t> Minh </a:t>
            </a:r>
            <a:br>
              <a:rPr lang="en-US" dirty="0"/>
            </a:br>
            <a:r>
              <a:rPr lang="en-US" dirty="0"/>
              <a:t>Bùi Gia Hào</a:t>
            </a:r>
            <a:br>
              <a:rPr lang="en-US" dirty="0"/>
            </a:br>
            <a:r>
              <a:rPr lang="en-US" dirty="0"/>
              <a:t>Lê Tuấn Dũng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87F5-B400-79A3-5CCF-E4F300A9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2C5046F-F0B6-CB89-1F50-CB9DAF742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" y="4645"/>
            <a:ext cx="12099551" cy="6854408"/>
          </a:xfrm>
        </p:spPr>
      </p:pic>
    </p:spTree>
    <p:extLst>
      <p:ext uri="{BB962C8B-B14F-4D97-AF65-F5344CB8AC3E}">
        <p14:creationId xmlns:p14="http://schemas.microsoft.com/office/powerpoint/2010/main" val="168440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286E-5FA9-874F-32B9-B31656C1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AC365E-1F96-9049-E4B4-2B86EFFAF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80" y="4645"/>
            <a:ext cx="12203384" cy="6854408"/>
          </a:xfrm>
        </p:spPr>
      </p:pic>
    </p:spTree>
    <p:extLst>
      <p:ext uri="{BB962C8B-B14F-4D97-AF65-F5344CB8AC3E}">
        <p14:creationId xmlns:p14="http://schemas.microsoft.com/office/powerpoint/2010/main" val="111401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EE0C912-1AF3-000D-EB43-3C80E631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B61A-0783-8782-5F56-1DD149D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8EA3982-198D-21F2-BE3A-FD49ADAEA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" y="4645"/>
            <a:ext cx="12189796" cy="6843523"/>
          </a:xfrm>
        </p:spPr>
      </p:pic>
    </p:spTree>
    <p:extLst>
      <p:ext uri="{BB962C8B-B14F-4D97-AF65-F5344CB8AC3E}">
        <p14:creationId xmlns:p14="http://schemas.microsoft.com/office/powerpoint/2010/main" val="286155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5A64-F51A-367E-A0BC-251D6F79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0A6098B-174B-3052-8E98-F588A9D7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709" y="-6241"/>
            <a:ext cx="12228127" cy="6854409"/>
          </a:xfrm>
        </p:spPr>
      </p:pic>
    </p:spTree>
    <p:extLst>
      <p:ext uri="{BB962C8B-B14F-4D97-AF65-F5344CB8AC3E}">
        <p14:creationId xmlns:p14="http://schemas.microsoft.com/office/powerpoint/2010/main" val="299347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FFB7-0CB3-8297-CDA6-D9FF6C13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3C7D144-5287-D03E-DED1-6814DD6C5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" y="4645"/>
            <a:ext cx="12186834" cy="6854409"/>
          </a:xfrm>
        </p:spPr>
      </p:pic>
    </p:spTree>
    <p:extLst>
      <p:ext uri="{BB962C8B-B14F-4D97-AF65-F5344CB8AC3E}">
        <p14:creationId xmlns:p14="http://schemas.microsoft.com/office/powerpoint/2010/main" val="348141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FC87-8566-71F0-6298-3111E239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058266-B490-C218-3893-53A43C27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" y="-6240"/>
            <a:ext cx="12183324" cy="6865293"/>
          </a:xfrm>
        </p:spPr>
      </p:pic>
    </p:spTree>
    <p:extLst>
      <p:ext uri="{BB962C8B-B14F-4D97-AF65-F5344CB8AC3E}">
        <p14:creationId xmlns:p14="http://schemas.microsoft.com/office/powerpoint/2010/main" val="201491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A07D-E3E5-F77A-35D8-36C67A18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6848D4-86E4-2852-5C3E-6603D2D4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" y="-60669"/>
            <a:ext cx="12190909" cy="6854408"/>
          </a:xfrm>
        </p:spPr>
      </p:pic>
    </p:spTree>
    <p:extLst>
      <p:ext uri="{BB962C8B-B14F-4D97-AF65-F5344CB8AC3E}">
        <p14:creationId xmlns:p14="http://schemas.microsoft.com/office/powerpoint/2010/main" val="100397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F397-C36E-01B7-2BED-C1D450F4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0597BA-AB08-2D1B-E9A9-73BA4A8F0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48" y="-6241"/>
            <a:ext cx="12199920" cy="6854409"/>
          </a:xfrm>
        </p:spPr>
      </p:pic>
    </p:spTree>
    <p:extLst>
      <p:ext uri="{BB962C8B-B14F-4D97-AF65-F5344CB8AC3E}">
        <p14:creationId xmlns:p14="http://schemas.microsoft.com/office/powerpoint/2010/main" val="1528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D25B-4658-C3DA-109D-B1827FFE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A4ACD2D-0177-B7B5-EFCC-42BDD82C7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540" y="-38898"/>
            <a:ext cx="12233560" cy="6897951"/>
          </a:xfrm>
        </p:spPr>
      </p:pic>
    </p:spTree>
    <p:extLst>
      <p:ext uri="{BB962C8B-B14F-4D97-AF65-F5344CB8AC3E}">
        <p14:creationId xmlns:p14="http://schemas.microsoft.com/office/powerpoint/2010/main" val="261805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05898-C1D2-31CE-D646-5ED71893E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" r="1027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58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Chủ Đề : Siêu Thị Emarket.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D071-8356-0AA3-A430-368202BA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BD203F-C40E-24C6-50A8-B7CEE501F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" y="4645"/>
            <a:ext cx="12242305" cy="6854408"/>
          </a:xfrm>
        </p:spPr>
      </p:pic>
    </p:spTree>
    <p:extLst>
      <p:ext uri="{BB962C8B-B14F-4D97-AF65-F5344CB8AC3E}">
        <p14:creationId xmlns:p14="http://schemas.microsoft.com/office/powerpoint/2010/main" val="198869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F7E9-0AC1-A23C-AAF1-1A6C02B5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48A0C9-01CA-A695-2B00-952DDAFBC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24" y="4645"/>
            <a:ext cx="12209758" cy="6854409"/>
          </a:xfrm>
        </p:spPr>
      </p:pic>
    </p:spTree>
    <p:extLst>
      <p:ext uri="{BB962C8B-B14F-4D97-AF65-F5344CB8AC3E}">
        <p14:creationId xmlns:p14="http://schemas.microsoft.com/office/powerpoint/2010/main" val="299274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072E-7733-8C90-C946-2D611D92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D56BE8D-1E86-BDE9-5D1A-0F5252BCE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" y="4645"/>
            <a:ext cx="12184614" cy="6854408"/>
          </a:xfrm>
        </p:spPr>
      </p:pic>
    </p:spTree>
    <p:extLst>
      <p:ext uri="{BB962C8B-B14F-4D97-AF65-F5344CB8AC3E}">
        <p14:creationId xmlns:p14="http://schemas.microsoft.com/office/powerpoint/2010/main" val="374900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3F3A-001D-69F9-F516-EF3E91F0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7AD0586-0B8B-79BC-CCC7-109058C93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110" y="-82441"/>
            <a:ext cx="12250928" cy="6941494"/>
          </a:xfrm>
        </p:spPr>
      </p:pic>
    </p:spTree>
    <p:extLst>
      <p:ext uri="{BB962C8B-B14F-4D97-AF65-F5344CB8AC3E}">
        <p14:creationId xmlns:p14="http://schemas.microsoft.com/office/powerpoint/2010/main" val="4062861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56A2-5548-5D49-A271-D3D1C21F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E9C5B3-AC91-3CFD-E16F-9E38CE49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49" y="4645"/>
            <a:ext cx="12193237" cy="6854408"/>
          </a:xfrm>
        </p:spPr>
      </p:pic>
    </p:spTree>
    <p:extLst>
      <p:ext uri="{BB962C8B-B14F-4D97-AF65-F5344CB8AC3E}">
        <p14:creationId xmlns:p14="http://schemas.microsoft.com/office/powerpoint/2010/main" val="736890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2EF2-DD52-2EB0-383C-4AD3AEDB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D2815AD-469A-DE94-0B3C-72748694B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44" y="4645"/>
            <a:ext cx="12199911" cy="6908837"/>
          </a:xfrm>
        </p:spPr>
      </p:pic>
    </p:spTree>
    <p:extLst>
      <p:ext uri="{BB962C8B-B14F-4D97-AF65-F5344CB8AC3E}">
        <p14:creationId xmlns:p14="http://schemas.microsoft.com/office/powerpoint/2010/main" val="843474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3475-2E47-D112-1B02-FEEB68AB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A6AF-EBD8-F84E-B295-38D26DAF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EE9860-EFCE-1E70-D201-C81326A3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4" y="4645"/>
            <a:ext cx="12199912" cy="68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D502-3996-FE20-7F99-4A2D9725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800F81-F62D-E3BF-1CEC-87BDFC13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" y="4645"/>
            <a:ext cx="12187567" cy="6919722"/>
          </a:xfrm>
        </p:spPr>
      </p:pic>
    </p:spTree>
    <p:extLst>
      <p:ext uri="{BB962C8B-B14F-4D97-AF65-F5344CB8AC3E}">
        <p14:creationId xmlns:p14="http://schemas.microsoft.com/office/powerpoint/2010/main" val="840196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A2DD-B46E-DF11-2B1B-09218D08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70D1D47-53E1-420B-9FD6-B0EDA9603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83" y="-71555"/>
            <a:ext cx="12199188" cy="6919722"/>
          </a:xfrm>
        </p:spPr>
      </p:pic>
    </p:spTree>
    <p:extLst>
      <p:ext uri="{BB962C8B-B14F-4D97-AF65-F5344CB8AC3E}">
        <p14:creationId xmlns:p14="http://schemas.microsoft.com/office/powerpoint/2010/main" val="2604871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C784-96D4-FBFA-948E-C2B972DA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1150940-ECCF-861C-9FB6-9756F624B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" y="-6241"/>
            <a:ext cx="12189699" cy="6854408"/>
          </a:xfrm>
        </p:spPr>
      </p:pic>
    </p:spTree>
    <p:extLst>
      <p:ext uri="{BB962C8B-B14F-4D97-AF65-F5344CB8AC3E}">
        <p14:creationId xmlns:p14="http://schemas.microsoft.com/office/powerpoint/2010/main" val="35509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601C-9183-AB63-1FE0-3ECC0B8B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714152F-81E4-8441-A8F4-6E9D19E40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81" y="-38898"/>
            <a:ext cx="12191099" cy="6887065"/>
          </a:xfrm>
        </p:spPr>
      </p:pic>
    </p:spTree>
    <p:extLst>
      <p:ext uri="{BB962C8B-B14F-4D97-AF65-F5344CB8AC3E}">
        <p14:creationId xmlns:p14="http://schemas.microsoft.com/office/powerpoint/2010/main" val="2716603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75F-C084-A496-A7D6-F8860BBF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843310-B812-FBB5-4C7B-912C1EC4A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" y="4645"/>
            <a:ext cx="12192025" cy="6887065"/>
          </a:xfrm>
        </p:spPr>
      </p:pic>
    </p:spTree>
    <p:extLst>
      <p:ext uri="{BB962C8B-B14F-4D97-AF65-F5344CB8AC3E}">
        <p14:creationId xmlns:p14="http://schemas.microsoft.com/office/powerpoint/2010/main" val="123341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F87E-92A6-AEAA-D04D-2AD7841E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9404E9F-43BA-A03C-94FB-6409B3AE4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75" y="4645"/>
            <a:ext cx="12200373" cy="6843523"/>
          </a:xfrm>
        </p:spPr>
      </p:pic>
    </p:spTree>
    <p:extLst>
      <p:ext uri="{BB962C8B-B14F-4D97-AF65-F5344CB8AC3E}">
        <p14:creationId xmlns:p14="http://schemas.microsoft.com/office/powerpoint/2010/main" val="483654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01B0-108F-85CF-65B7-1BCD88A9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A picture containing text, table, map&#10;&#10;Description automatically generated">
            <a:extLst>
              <a:ext uri="{FF2B5EF4-FFF2-40B4-BE49-F238E27FC236}">
                <a16:creationId xmlns:a16="http://schemas.microsoft.com/office/drawing/2014/main" id="{9EEF3D77-84FB-BC97-1461-09AA097DA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52" y="4645"/>
            <a:ext cx="12201728" cy="6854409"/>
          </a:xfrm>
        </p:spPr>
      </p:pic>
    </p:spTree>
    <p:extLst>
      <p:ext uri="{BB962C8B-B14F-4D97-AF65-F5344CB8AC3E}">
        <p14:creationId xmlns:p14="http://schemas.microsoft.com/office/powerpoint/2010/main" val="3685987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4F54-FD88-247C-0FEB-D716D3B8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162F6F8-F1DC-D38A-4566-E7A32D676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226" y="-6241"/>
            <a:ext cx="12230932" cy="6865294"/>
          </a:xfrm>
        </p:spPr>
      </p:pic>
    </p:spTree>
    <p:extLst>
      <p:ext uri="{BB962C8B-B14F-4D97-AF65-F5344CB8AC3E}">
        <p14:creationId xmlns:p14="http://schemas.microsoft.com/office/powerpoint/2010/main" val="2685786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9B79-1B7A-7955-3B17-74D54350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1FDE103-DC33-24F4-A974-F1BB72A8D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" y="-6241"/>
            <a:ext cx="12216336" cy="6908836"/>
          </a:xfrm>
        </p:spPr>
      </p:pic>
    </p:spTree>
    <p:extLst>
      <p:ext uri="{BB962C8B-B14F-4D97-AF65-F5344CB8AC3E}">
        <p14:creationId xmlns:p14="http://schemas.microsoft.com/office/powerpoint/2010/main" val="851357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C626-2E28-9F18-3DCA-4D7F0E1D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758572-0B03-218E-CF01-26E895C14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599" y="-38898"/>
            <a:ext cx="12237907" cy="6897952"/>
          </a:xfrm>
        </p:spPr>
      </p:pic>
    </p:spTree>
    <p:extLst>
      <p:ext uri="{BB962C8B-B14F-4D97-AF65-F5344CB8AC3E}">
        <p14:creationId xmlns:p14="http://schemas.microsoft.com/office/powerpoint/2010/main" val="395956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54DA-B2CF-76E1-A0CD-0A99FFF4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3D9C9ED-E382-2893-EC5D-C0294092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" y="-38898"/>
            <a:ext cx="12203787" cy="6887066"/>
          </a:xfrm>
        </p:spPr>
      </p:pic>
    </p:spTree>
    <p:extLst>
      <p:ext uri="{BB962C8B-B14F-4D97-AF65-F5344CB8AC3E}">
        <p14:creationId xmlns:p14="http://schemas.microsoft.com/office/powerpoint/2010/main" val="1958029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598-93B4-0272-BBEE-96401033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F9BE07-EC15-E05D-3F22-821D76123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0" y="-60670"/>
            <a:ext cx="12194141" cy="6908837"/>
          </a:xfrm>
        </p:spPr>
      </p:pic>
    </p:spTree>
    <p:extLst>
      <p:ext uri="{BB962C8B-B14F-4D97-AF65-F5344CB8AC3E}">
        <p14:creationId xmlns:p14="http://schemas.microsoft.com/office/powerpoint/2010/main" val="376001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34DB-166A-AC1C-3016-2371AF57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503DD20-0A31-11ED-E3BE-10DCE8E86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02" y="4645"/>
            <a:ext cx="12199228" cy="6854409"/>
          </a:xfrm>
        </p:spPr>
      </p:pic>
    </p:spTree>
    <p:extLst>
      <p:ext uri="{BB962C8B-B14F-4D97-AF65-F5344CB8AC3E}">
        <p14:creationId xmlns:p14="http://schemas.microsoft.com/office/powerpoint/2010/main" val="4147349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DF1-C171-B09E-6758-A85FBCBD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B75CDD57-A8CF-D1C2-1DCB-6C0EA654E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31" y="4645"/>
            <a:ext cx="12276886" cy="6843522"/>
          </a:xfrm>
        </p:spPr>
      </p:pic>
    </p:spTree>
    <p:extLst>
      <p:ext uri="{BB962C8B-B14F-4D97-AF65-F5344CB8AC3E}">
        <p14:creationId xmlns:p14="http://schemas.microsoft.com/office/powerpoint/2010/main" val="185493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6226-4CDE-4623-C139-0DE676BE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78C0A05-1929-7ED7-B470-B49DFAA6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990" y="-60669"/>
            <a:ext cx="12151576" cy="6919722"/>
          </a:xfrm>
        </p:spPr>
      </p:pic>
    </p:spTree>
    <p:extLst>
      <p:ext uri="{BB962C8B-B14F-4D97-AF65-F5344CB8AC3E}">
        <p14:creationId xmlns:p14="http://schemas.microsoft.com/office/powerpoint/2010/main" val="2865065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5A22-AAEF-574E-7D2B-C1C2EB3D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C162E70C-4DDC-C409-FD3F-C384CE0B2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94" y="-38898"/>
            <a:ext cx="12204611" cy="6887066"/>
          </a:xfrm>
        </p:spPr>
      </p:pic>
    </p:spTree>
    <p:extLst>
      <p:ext uri="{BB962C8B-B14F-4D97-AF65-F5344CB8AC3E}">
        <p14:creationId xmlns:p14="http://schemas.microsoft.com/office/powerpoint/2010/main" val="1193244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9919-2310-566B-2223-AA2BF9EA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C51D32-4648-8B29-15FE-40DCA2628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06" y="4645"/>
            <a:ext cx="12191549" cy="6854409"/>
          </a:xfrm>
        </p:spPr>
      </p:pic>
    </p:spTree>
    <p:extLst>
      <p:ext uri="{BB962C8B-B14F-4D97-AF65-F5344CB8AC3E}">
        <p14:creationId xmlns:p14="http://schemas.microsoft.com/office/powerpoint/2010/main" val="748214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36E8-1260-7481-237E-A6805E0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E4650007-6F84-95C7-9A5E-6E33C5EED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" y="4645"/>
            <a:ext cx="12189862" cy="6843523"/>
          </a:xfrm>
        </p:spPr>
      </p:pic>
    </p:spTree>
    <p:extLst>
      <p:ext uri="{BB962C8B-B14F-4D97-AF65-F5344CB8AC3E}">
        <p14:creationId xmlns:p14="http://schemas.microsoft.com/office/powerpoint/2010/main" val="1991487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B8F8-2ECE-1E6E-4F0F-C6D84728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90877396-3E4E-7B2A-98F5-FFBFC14B5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51" y="4645"/>
            <a:ext cx="12198725" cy="6854409"/>
          </a:xfrm>
        </p:spPr>
      </p:pic>
    </p:spTree>
    <p:extLst>
      <p:ext uri="{BB962C8B-B14F-4D97-AF65-F5344CB8AC3E}">
        <p14:creationId xmlns:p14="http://schemas.microsoft.com/office/powerpoint/2010/main" val="872886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F0061-2D6F-F87A-4B88-6330B63C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545624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Cảm ơn thầy và các bạn đã lắng nghe</a:t>
            </a:r>
          </a:p>
        </p:txBody>
      </p:sp>
    </p:spTree>
    <p:extLst>
      <p:ext uri="{BB962C8B-B14F-4D97-AF65-F5344CB8AC3E}">
        <p14:creationId xmlns:p14="http://schemas.microsoft.com/office/powerpoint/2010/main" val="294032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E0C7-3E45-AE18-B35D-919E17E2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E3405CB-FB74-D2AA-A3A0-034BCFD52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166" y="-6238"/>
            <a:ext cx="12239928" cy="6865292"/>
          </a:xfrm>
        </p:spPr>
      </p:pic>
    </p:spTree>
    <p:extLst>
      <p:ext uri="{BB962C8B-B14F-4D97-AF65-F5344CB8AC3E}">
        <p14:creationId xmlns:p14="http://schemas.microsoft.com/office/powerpoint/2010/main" val="260619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4129-E508-D8E9-BEF8-E387B68D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A picture containing text, indoor, map&#10;&#10;Description automatically generated">
            <a:extLst>
              <a:ext uri="{FF2B5EF4-FFF2-40B4-BE49-F238E27FC236}">
                <a16:creationId xmlns:a16="http://schemas.microsoft.com/office/drawing/2014/main" id="{4492E747-01BF-8DCC-645C-C48A4D796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85" y="4645"/>
            <a:ext cx="12190709" cy="6887065"/>
          </a:xfrm>
        </p:spPr>
      </p:pic>
    </p:spTree>
    <p:extLst>
      <p:ext uri="{BB962C8B-B14F-4D97-AF65-F5344CB8AC3E}">
        <p14:creationId xmlns:p14="http://schemas.microsoft.com/office/powerpoint/2010/main" val="279659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617D-B8E2-A05D-116D-184ED575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FB9FE87-4F39-0216-C905-7B7F20807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04" y="-877"/>
            <a:ext cx="12251661" cy="6835515"/>
          </a:xfrm>
        </p:spPr>
      </p:pic>
    </p:spTree>
    <p:extLst>
      <p:ext uri="{BB962C8B-B14F-4D97-AF65-F5344CB8AC3E}">
        <p14:creationId xmlns:p14="http://schemas.microsoft.com/office/powerpoint/2010/main" val="404600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3DE8B44-9534-A098-C581-0C853552A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5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3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DF47-0EE5-DA4F-041F-2A6BB181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0C41514-6261-CBE3-5C44-EFD762152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8668" y="-2159"/>
            <a:ext cx="12662597" cy="6917002"/>
          </a:xfrm>
        </p:spPr>
      </p:pic>
    </p:spTree>
    <p:extLst>
      <p:ext uri="{BB962C8B-B14F-4D97-AF65-F5344CB8AC3E}">
        <p14:creationId xmlns:p14="http://schemas.microsoft.com/office/powerpoint/2010/main" val="385598061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213B38"/>
      </a:dk2>
      <a:lt2>
        <a:srgbClr val="E2E7E8"/>
      </a:lt2>
      <a:accent1>
        <a:srgbClr val="C59889"/>
      </a:accent1>
      <a:accent2>
        <a:srgbClr val="B49E75"/>
      </a:accent2>
      <a:accent3>
        <a:srgbClr val="A3A779"/>
      </a:accent3>
      <a:accent4>
        <a:srgbClr val="8DAB6E"/>
      </a:accent4>
      <a:accent5>
        <a:srgbClr val="82AD7D"/>
      </a:accent5>
      <a:accent6>
        <a:srgbClr val="72B086"/>
      </a:accent6>
      <a:hlink>
        <a:srgbClr val="5C8A99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34</Words>
  <Application>Microsoft Office PowerPoint</Application>
  <PresentationFormat>Màn hình rộng</PresentationFormat>
  <Paragraphs>5</Paragraphs>
  <Slides>44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44</vt:i4>
      </vt:variant>
    </vt:vector>
  </HeadingPairs>
  <TitlesOfParts>
    <vt:vector size="47" baseType="lpstr">
      <vt:lpstr>Arial</vt:lpstr>
      <vt:lpstr>Neue Haas Grotesk Text Pro</vt:lpstr>
      <vt:lpstr>InterweaveVTI</vt:lpstr>
      <vt:lpstr>Phần mềm của nhóm 3 </vt:lpstr>
      <vt:lpstr>Chủ Đề : Siêu Thị Emarket.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Cảm ơn thầy và các bạn đã 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Bang Ly</cp:lastModifiedBy>
  <cp:revision>242</cp:revision>
  <dcterms:created xsi:type="dcterms:W3CDTF">2022-06-28T00:58:29Z</dcterms:created>
  <dcterms:modified xsi:type="dcterms:W3CDTF">2022-07-01T08:11:33Z</dcterms:modified>
</cp:coreProperties>
</file>