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3" d="100"/>
          <a:sy n="63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3276600"/>
          </a:xfrm>
        </p:spPr>
        <p:txBody>
          <a:bodyPr>
            <a:normAutofit fontScale="90000"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TRƯỜNG ĐẠI HỌC CÔNG NGHỆ THÔNG 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ĐỀ TÀI: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XÂY DỰNG WEBSITE KINH DOANH CAFE ONLINE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620000" cy="3352800"/>
          </a:xfrm>
        </p:spPr>
        <p:txBody>
          <a:bodyPr>
            <a:norm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 viên hướng dẫn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Ths. Vũ Trí Dũng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 thực hiện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 Trân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10520226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10520165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Trần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Tấn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Phúc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10520042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Nguyễn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Trọng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10520054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bày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tìm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kiếm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Lytran\Desktop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810385"/>
            <a:ext cx="5915025" cy="5047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22441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bày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cửa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000"/>
            <a:ext cx="81254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731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bày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5000"/>
            <a:ext cx="823151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522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biểu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cấp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chức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2048828"/>
            <a:ext cx="7391400" cy="45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8119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Biểu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luông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ở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mức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cảnh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981200"/>
            <a:ext cx="6362700" cy="48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1539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lvl="1" indent="-457200" algn="l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 algn="l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 algn="l">
              <a:buFont typeface="+mj-lt"/>
              <a:buAutoNum type="alphaLcParenR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763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0"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lvl="1"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Khanh-PC\Desktop\downloa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1"/>
            <a:ext cx="54102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32802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0"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SEO web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1719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cấp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lvl="1" indent="-457200" algn="l">
              <a:buFont typeface="+mj-lt"/>
              <a:buAutoNum type="alphaL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Khách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hàng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khuyến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mãi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.</a:t>
            </a:r>
          </a:p>
          <a:p>
            <a:pPr lvl="2"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 algn="l">
              <a:buFont typeface="+mj-lt"/>
              <a:buAutoNum type="alphaLcParenR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1100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cấp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0"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Khuyến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mãi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dịp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tháng,nhằm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tạo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2339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Nội dung trình bày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I/ Phân tích nguyên nhân, chính sách chiến lược 	kinh doanh. 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	II/ Trình bày thiết kế giao diện. 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	III/ Triển khai Mô hình hóa mô hình kinh doanh.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IV/ Thống kê kết quả chính sách đạt được.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cấp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AutoNum type="alphaLcParenR" startAt="3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Khuyến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mãi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thời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mà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khách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muốn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lvl="0" algn="l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AutoNum type="alphaLcParenR" startAt="3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7828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cấp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AutoNum type="alphaLcParenR" startAt="4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khuyến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mãi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viên:giảm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457200" indent="-457200" algn="l">
              <a:buAutoNum type="alphaLcParenR" startAt="4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553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cấp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AutoNum type="alphaLcParenR" startAt="5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vụ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cập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page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cửa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café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512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website:</a:t>
            </a: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7239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214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trực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tiếp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ngoài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990725"/>
            <a:ext cx="4953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594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c)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ngân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746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332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Triển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dịch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vụ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d)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dài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hạn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tháng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457200" indent="-457200" algn="l">
              <a:buFont typeface="+mj-lt"/>
              <a:buAutoNum type="alphaLcParenR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739140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393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IV/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Thống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sách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nghiệm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nghiệm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820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IV/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Thống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sách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nghiệm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nghiệm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skill,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9854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IV/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Thống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sách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đạt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Phướng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pháp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rộng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SEO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 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5669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3819"/>
            <a:ext cx="9144000" cy="1904999"/>
          </a:xfrm>
        </p:spPr>
        <p:txBody>
          <a:bodyPr>
            <a:norm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I/ Phân tích nguyên nhân, chính sách chiến lược kinh doanh.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1/ Phân tích nguyên nhân  kinh doanh mặt hàng và thị trường.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9144000" cy="51816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Kinh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doanh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mặt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Cafe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là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mọi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buổi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sáng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lúc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dậy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lúc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óc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tĩnh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táo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giản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rẻ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…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thuận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marL="514350" lvl="0" indent="-51435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IPSARD ở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phố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Chí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Mính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thói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quen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cafe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tới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tuổi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nghề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nghiệp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thích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chiếm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tỉ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khoảng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26.3% 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…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hưu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ít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café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loại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khách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hàng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971550" lvl="1" indent="-514350" algn="just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phòng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học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các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trường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học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̀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đại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học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Người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doanh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buôn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bán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133600"/>
            <a:ext cx="8686800" cy="1600200"/>
          </a:xfrm>
        </p:spPr>
        <p:txBody>
          <a:bodyPr>
            <a:noAutofit/>
          </a:bodyPr>
          <a:lstStyle/>
          <a:p>
            <a:pPr lvl="0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Xin chân thành cám ơn mọi người đã lắng nghe!!!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I/ Phân tích nguyên nhân, chính sách chiến lược kinh doanh.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1/ Phân tích nguyên nhân  kinh doanh mặt hàng và thị trường.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305800" cy="34290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cafe,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đường,khu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I/ Phân tích nguyên nhân, chính sách chiến lược kinh doanh.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2/ Chiến lược kinh doanh.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sát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địa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Minh: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chuộng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café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café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HCM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café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sát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mặt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café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nay.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I/ Phân tích nguyên nhân, chính sách chiến lược kinh doanh.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2/ Chiến lược kinh doanh.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Chiến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lược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Khanh-PC\Desktop\chiến lượt kinh doanh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15" y="2696845"/>
            <a:ext cx="5576570" cy="3627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2773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I/ Phân tích nguyên nhân, chính sách chiến lược kinh doanh.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2/ Chiến lược kinh doanh.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c)  Thu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hút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vốn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đầu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nước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ngoài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là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yếu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trọng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quyết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án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skill :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15 -30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nhuận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nhuận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47402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bày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Tổng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971550" lvl="1" indent="-514350" algn="l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77233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353660872_hinh-nen-power-point-dep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19250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II/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bày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458200" cy="4343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diện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Lytran\Desktop\Untit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4800600" cy="538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0623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2090</Words>
  <Application>Microsoft Office PowerPoint</Application>
  <PresentationFormat>On-screen Show (4:3)</PresentationFormat>
  <Paragraphs>134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TRƯỜNG ĐẠI HỌC CÔNG NGHỆ THÔNG TIN  ĐỀ TÀI:  XÂY DỰNG WEBSITE KINH DOANH CAFE ONLINE </vt:lpstr>
      <vt:lpstr>Nội dung trình bày   I/ Phân tích nguyên nhân, chính sách chiến lược  kinh doanh.    II/ Trình bày thiết kế giao diện.    III/ Triển khai Mô hình hóa mô hình kinh doanh.  IV/ Thống kê kết quả chính sách đạt được.</vt:lpstr>
      <vt:lpstr>I/ Phân tích nguyên nhân, chính sách chiến lược kinh doanh.  1/ Phân tích nguyên nhân  kinh doanh mặt hàng và thị trường. </vt:lpstr>
      <vt:lpstr>I/ Phân tích nguyên nhân, chính sách chiến lược kinh doanh.  1/ Phân tích nguyên nhân  kinh doanh mặt hàng và thị trường.</vt:lpstr>
      <vt:lpstr>I/ Phân tích nguyên nhân, chính sách chiến lược kinh doanh. 2/ Chiến lược kinh doanh. </vt:lpstr>
      <vt:lpstr>I/ Phân tích nguyên nhân, chính sách chiến lược kinh doanh. 2/ Chiến lược kinh doanh. </vt:lpstr>
      <vt:lpstr>I/ Phân tích nguyên nhân, chính sách chiến lược kinh doanh. 2/ Chiến lược kinh doanh. </vt:lpstr>
      <vt:lpstr>II/ Trình bày thiết kế giao diện 1/ Tổng quan website </vt:lpstr>
      <vt:lpstr>II/ Trình bày thiết kế giao diện 2/ Các giao diện của website </vt:lpstr>
      <vt:lpstr>II/ Trình bày thiết kế giao diện 2/ Các giao diện của website </vt:lpstr>
      <vt:lpstr>II/ Trình bày thiết kế giao diện 2/ Các giao diện của website </vt:lpstr>
      <vt:lpstr>II/ Trình bày thiết kế giao diện 2/ Các giao diện của website </vt:lpstr>
      <vt:lpstr>III/ Triển khai mô hình hóa mô hình kinh doanh 1/ Mô hình triển khai </vt:lpstr>
      <vt:lpstr>III/ Triển khai mô hình hóa mô hình kinh doanh 1/ Mô hình triển khai </vt:lpstr>
      <vt:lpstr>III/ Triển khai mô hình hóa mô hình kinh doanh 2/ Thực hiện mô hình hóa hiện thực: </vt:lpstr>
      <vt:lpstr>III/ Triển khai mô hình hóa mô hình kinh doanh 2/ Thực hiện mô hình hóa hiện thực: </vt:lpstr>
      <vt:lpstr>III/ Triển khai mô hình hóa mô hình kinh doanh 2/ Thực hiện mô hình hóa hiện thực: </vt:lpstr>
      <vt:lpstr>III/ Triển khai mô hình hóa mô hình kinh doanh 3/ Dịch vụ cung cấp: </vt:lpstr>
      <vt:lpstr>III/ Triển khai mô hình hóa mô hình kinh doanh 3/ Dịch vụ cung cấp: </vt:lpstr>
      <vt:lpstr>III/ Triển khai mô hình hóa mô hình kinh doanh 3/ Dịch vụ cung cấp: </vt:lpstr>
      <vt:lpstr>III/ Triển khai mô hình hóa mô hình kinh doanh 3/ Dịch vụ cung cấp: </vt:lpstr>
      <vt:lpstr>III/ Triển khai mô hình hóa mô hình kinh doanh 3/ Dịch vụ cung cấp: </vt:lpstr>
      <vt:lpstr>III/ Triển khai mô hình hóa mô hình kinh doanh 3/ Các dịch vụ thanh toán: </vt:lpstr>
      <vt:lpstr>III/ Triển khai mô hình hóa mô hình kinh doanh 3/ Các dịch vụ thanh toán: </vt:lpstr>
      <vt:lpstr>III/ Triển khai mô hình hóa mô hình kinh doanh 3/ Các dịch vụ thanh toán: </vt:lpstr>
      <vt:lpstr>III/ Triển khai mô hình hóa mô hình kinh doanh 3/ Các dịch vụ thanh toán: </vt:lpstr>
      <vt:lpstr>IV/ Thống kê kết quả chính sách đạt được 1/ Kinh nghiệm cần và đã đạt được </vt:lpstr>
      <vt:lpstr>IV/ Thống kê kết quả chính sách đạt được 1/ Kinh nghiệm cần và đã đạt được </vt:lpstr>
      <vt:lpstr>IV/ Thống kê kết quả chính sách đạt được 2/ Phướng pháp mở rộng thị trường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 ĐỀ TÀI:  XÂY DỰNG WEBSITE BÁN ĐỒ ĂN NHANH ONLINE</dc:title>
  <dc:creator>ADMIN</dc:creator>
  <cp:lastModifiedBy>Windows User</cp:lastModifiedBy>
  <cp:revision>20</cp:revision>
  <dcterms:created xsi:type="dcterms:W3CDTF">2006-08-16T00:00:00Z</dcterms:created>
  <dcterms:modified xsi:type="dcterms:W3CDTF">2015-12-06T09:15:20Z</dcterms:modified>
</cp:coreProperties>
</file>