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11BFA9B-E6DB-4E21-987B-C1D462F1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7FFA0BE-6366-4A63-B437-53FE5C93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EC9A578-A3ED-48D0-B9FC-544A9F2B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0EFB532-34FE-4371-A14C-49FB9F3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9C615D8-3F85-42EF-BBB1-9D4996E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10741E-7044-4125-9641-5BF8D811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9D236E4-0339-4207-88DE-E3B78E32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B88D028-9D6F-45C2-92FB-B6206DC8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FB01B8E-C6BA-4D2C-9388-75C6F4B8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D18721-3FEF-4E1E-B299-E7D62216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9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AE9B5FD6-F5D6-441B-8C70-FDBD2B1E7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9B64E0D-0705-4D47-80CC-1B6D525DF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4837859-1021-4336-918C-0B49B3B6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3CA4945-5D72-4F95-AC99-395A78F4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0F6AC21-6121-4C69-8F52-47E11A8B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2C73F13-1170-4EA5-94BA-9F72993C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E89EBB5-C23F-4A7C-9928-7B7ED0E9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9290C0E-BE15-45C4-B494-277B3E00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6563C14-57A2-4A16-9DB2-822A50A7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415089D-7FCF-4501-B334-D460273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C7EB9CB-B44D-402A-ABDB-CC2DA240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1E5412C-D7ED-4C94-ABE2-09D4ED5B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D05AF88-8EC8-43FA-9C40-277D02F9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41FAF83-0DF4-4A89-B5E3-B3F71AE9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5BBC562-0353-4CCF-B27C-593F106D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3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BF3BF9-42AF-42FF-9389-A717B51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F4DA3AF-85C4-4897-A191-9F2D4068D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ECAA56A-C010-41B6-B4AA-137FC56C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3CB863F-A61C-4FE0-947A-35A61C6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14679A9-441A-4735-BDB3-C0EE821F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AA30BFD-14AC-4DA8-AC85-0B9C79EA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2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D6D796D-1C44-47F8-ACDD-C254AE42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2830B67-3C56-4244-98B0-6DCD7E50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A3E353E6-0502-4B66-AD9A-5B9B2182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04DDEDA3-48EC-46F6-9040-86E68240F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4698551-25F7-4CF0-9A29-71C2BDB91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F20F1D89-4595-4246-B1A3-8EB0E7F4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0574E9C8-F3C4-4D96-A303-70514DC9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89DD7FC-4E37-4CF5-8FA9-1A8B511B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86B1CB-36A6-466A-9F79-FD665665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2DB17F2-FA22-46A2-A719-CDA93E04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376EBB3-28F0-4F55-B6DC-292C2B0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3B4B943-C550-4663-A643-38862B2F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6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A45906D-3728-4FCF-A01B-E6E92DB2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F154E08-3F0E-4B80-B8B8-74686400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229B8759-314C-4747-ACE9-9C1C1757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805A03-A1E5-4D00-9EA9-9416A214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72F377-EE95-420B-9EB0-562E9335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DB1B634-7DEF-4229-8638-EF4DF427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2C147A0-7AD4-443C-BBEA-196688F0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422B138-92C3-409D-BF35-CC258214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5254971-65DD-48F0-9296-FCE23228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9B899D-EBD5-4C9B-807A-94AB8928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2C5563FF-5535-4B14-A21A-A13AEF448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3D4AF68-12C6-4E56-8695-B88471C5F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ACD1BC1-A5E1-4C10-8E62-5DE270D9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1364EDA-3EA4-4DFD-9A36-B46A1DCE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3507BB3-CD08-4F99-9F73-3C936B13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B9E01227-8F56-4CC5-AEEB-56B34FC5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0A6C9DE-22BC-4E58-A0B9-F018CC3B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DD1E875-471B-4931-A648-ACC43B06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9515-98BB-4E5A-8998-CB329BFC627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126ED99-0058-451D-8DFB-AFE4F7D6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C082738-A076-4D48-9E3C-25D2AE4D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6BF22-A072-BA47-829E-0918AEF2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10" y="643283"/>
            <a:ext cx="10515600" cy="12218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您好，歡迎參與本實驗，實驗開始前請詳閱受試者知情同意書，並了解實驗的相關注意事項，若有任何問題都可以隨時提出，若要退出實驗也可以。 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x-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xmlns="" id="{0B860DAD-4BDC-304C-066E-49EC22FE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41" y="1719429"/>
            <a:ext cx="8758518" cy="49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07ED783-04BC-1D95-C427-B1EAAF1BDD13}"/>
              </a:ext>
            </a:extLst>
          </p:cNvPr>
          <p:cNvSpPr txBox="1"/>
          <p:nvPr/>
        </p:nvSpPr>
        <p:spPr>
          <a:xfrm>
            <a:off x="236150" y="234778"/>
            <a:ext cx="8240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以下說明為實驗進行的說明，本實驗分為兩個階段。</a:t>
            </a:r>
            <a:endParaRPr lang="en-US" altLang="zh-TW" sz="18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第一階段您需要在電腦上 對 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張人物照片進行臉部吸引力的評分，評分介於 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 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 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分，請您利用滑鼠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點擊螢幕上的滑桿來進行評分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請您依照直覺評分，不需要考量太多，不用每題都評的很精準，也請不要評分過於集中於某幾個分數。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評分的畫面如下圖。</a:t>
            </a:r>
            <a:endParaRPr lang="x-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xmlns="" id="{B5F07FDD-F258-4F1D-0559-E05312D0D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79" y="2409568"/>
            <a:ext cx="7490941" cy="4213654"/>
          </a:xfrm>
        </p:spPr>
      </p:pic>
    </p:spTree>
    <p:extLst>
      <p:ext uri="{BB962C8B-B14F-4D97-AF65-F5344CB8AC3E}">
        <p14:creationId xmlns:p14="http://schemas.microsoft.com/office/powerpoint/2010/main" val="15538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6DB648-3A71-0DDB-7457-68168B903BA6}"/>
              </a:ext>
            </a:extLst>
          </p:cNvPr>
          <p:cNvSpPr txBox="1"/>
          <p:nvPr/>
        </p:nvSpPr>
        <p:spPr>
          <a:xfrm>
            <a:off x="2296296" y="1124465"/>
            <a:ext cx="759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第二個階段為正式實驗的進行，您需要對兩張照片進行照片的選擇 ，請利用鍵盤上的方向鍵來選擇您認為吸引力較高的照片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x-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xmlns="" id="{D4CBBC90-1244-5FFE-9632-B785B4755B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5" y="2308127"/>
            <a:ext cx="6735789" cy="37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E821B9-5788-CEE2-1441-454267569684}"/>
              </a:ext>
            </a:extLst>
          </p:cNvPr>
          <p:cNvSpPr txBox="1"/>
          <p:nvPr/>
        </p:nvSpPr>
        <p:spPr>
          <a:xfrm>
            <a:off x="2365966" y="227044"/>
            <a:ext cx="7599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這個階段有兩種實驗狀況</a:t>
            </a:r>
          </a:p>
          <a:p>
            <a:endParaRPr lang="x-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x-non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其中一種是需要您在兩秒內按下鍵盤方向鍵進行回答，否則會直接跳到下一回合。</a:t>
            </a:r>
          </a:p>
          <a:p>
            <a:endParaRPr lang="x-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x-non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另外一種是不限制時間的實驗狀況，您只需要確定選擇之後在按</a:t>
            </a:r>
          </a:p>
          <a:p>
            <a:r>
              <a:rPr lang="x-none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下作答即可</a:t>
            </a:r>
          </a:p>
          <a:p>
            <a:endParaRPr lang="x-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本實驗每 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 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回合就會請您休息，之後再繼續進行實驗。 </a:t>
            </a:r>
            <a:endParaRPr lang="en-US" altLang="zh-TW" sz="1800" dirty="0" smtClean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x-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xmlns="" id="{B07FC40F-963E-F0CD-44BE-7F25ED8E2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6" y="3651076"/>
            <a:ext cx="4693771" cy="2640246"/>
          </a:xfr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xmlns="" id="{C3C8803B-E3C0-4890-EEAA-058E81814D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94" y="3651076"/>
            <a:ext cx="4693771" cy="26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9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5BE3FA1B-3813-4EC1-A17B-D4A00546D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29" y="1039907"/>
            <a:ext cx="9387541" cy="5280492"/>
          </a:xfrm>
        </p:spPr>
      </p:pic>
    </p:spTree>
    <p:extLst>
      <p:ext uri="{BB962C8B-B14F-4D97-AF65-F5344CB8AC3E}">
        <p14:creationId xmlns:p14="http://schemas.microsoft.com/office/powerpoint/2010/main" val="298252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1785749C-5DD0-4AE6-9800-B99593F1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94" y="1281953"/>
            <a:ext cx="8861612" cy="4984657"/>
          </a:xfrm>
        </p:spPr>
      </p:pic>
    </p:spTree>
    <p:extLst>
      <p:ext uri="{BB962C8B-B14F-4D97-AF65-F5344CB8AC3E}">
        <p14:creationId xmlns:p14="http://schemas.microsoft.com/office/powerpoint/2010/main" val="318024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1BF19B11-506C-46BA-BB3C-2B643C77B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80" y="1219200"/>
            <a:ext cx="8957239" cy="5038447"/>
          </a:xfrm>
        </p:spPr>
      </p:pic>
    </p:spTree>
    <p:extLst>
      <p:ext uri="{BB962C8B-B14F-4D97-AF65-F5344CB8AC3E}">
        <p14:creationId xmlns:p14="http://schemas.microsoft.com/office/powerpoint/2010/main" val="251518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196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李彥廷</dc:creator>
  <cp:lastModifiedBy>psycc</cp:lastModifiedBy>
  <cp:revision>8</cp:revision>
  <dcterms:created xsi:type="dcterms:W3CDTF">2022-12-28T00:50:39Z</dcterms:created>
  <dcterms:modified xsi:type="dcterms:W3CDTF">2023-01-06T08:07:19Z</dcterms:modified>
</cp:coreProperties>
</file>