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71" r:id="rId3"/>
    <p:sldId id="260" r:id="rId4"/>
    <p:sldId id="258" r:id="rId5"/>
    <p:sldId id="259" r:id="rId6"/>
    <p:sldId id="267" r:id="rId7"/>
    <p:sldId id="261" r:id="rId8"/>
    <p:sldId id="269" r:id="rId9"/>
    <p:sldId id="270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7" d="100"/>
          <a:sy n="97" d="100"/>
        </p:scale>
        <p:origin x="2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08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143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5882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112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2127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544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330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557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573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916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447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54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5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201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276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6722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20253" y="1535806"/>
            <a:ext cx="9504049" cy="2262781"/>
          </a:xfrm>
        </p:spPr>
        <p:txBody>
          <a:bodyPr>
            <a:normAutofit/>
          </a:bodyPr>
          <a:lstStyle/>
          <a:p>
            <a:r>
              <a:rPr lang="en-US" altLang="zh-CN" sz="4800" dirty="0" smtClean="0"/>
              <a:t>Explore Hot Events in </a:t>
            </a:r>
            <a:r>
              <a:rPr lang="en-US" altLang="zh-CN" sz="4800" dirty="0" err="1" smtClean="0"/>
              <a:t>Weibo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16479" y="4429651"/>
            <a:ext cx="5055799" cy="1126283"/>
          </a:xfrm>
        </p:spPr>
        <p:txBody>
          <a:bodyPr>
            <a:normAutofit/>
          </a:bodyPr>
          <a:lstStyle/>
          <a:p>
            <a:r>
              <a:rPr lang="en-US" altLang="zh-CN" sz="2400" dirty="0" err="1" smtClean="0"/>
              <a:t>Lijing</a:t>
            </a:r>
            <a:r>
              <a:rPr lang="en-US" altLang="zh-CN" sz="2400" dirty="0" smtClean="0"/>
              <a:t> Lin   </a:t>
            </a:r>
            <a:r>
              <a:rPr lang="en-US" altLang="zh-CN" sz="2400" dirty="0" err="1" smtClean="0"/>
              <a:t>Yanghao</a:t>
            </a:r>
            <a:r>
              <a:rPr lang="en-US" altLang="zh-CN" sz="2400" dirty="0" smtClean="0"/>
              <a:t> Li   </a:t>
            </a:r>
            <a:r>
              <a:rPr lang="en-US" altLang="zh-CN" sz="2400" dirty="0" err="1" smtClean="0"/>
              <a:t>Yining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Nie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8932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28543" y="559716"/>
            <a:ext cx="5263187" cy="1280890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Design</a:t>
            </a:r>
            <a:endParaRPr lang="zh-CN" altLang="en-US" sz="4000" dirty="0"/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3439217" y="2257963"/>
            <a:ext cx="8915400" cy="37776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 smtClean="0"/>
              <a:t>A: keyword river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en-US" altLang="zh-CN" sz="2000" dirty="0" smtClean="0"/>
              <a:t>Compare the change trends between any number of keywords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B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keyword cloud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871" y="1551458"/>
            <a:ext cx="2021004" cy="492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10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04065" y="624110"/>
            <a:ext cx="8911687" cy="1280890"/>
          </a:xfrm>
        </p:spPr>
        <p:txBody>
          <a:bodyPr/>
          <a:lstStyle/>
          <a:p>
            <a:r>
              <a:rPr lang="en-US" altLang="zh-CN" dirty="0" smtClean="0"/>
              <a:t>Design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337" y="1801968"/>
            <a:ext cx="6056572" cy="472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14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93703" y="551013"/>
            <a:ext cx="4104089" cy="1280890"/>
          </a:xfrm>
        </p:spPr>
        <p:txBody>
          <a:bodyPr/>
          <a:lstStyle/>
          <a:p>
            <a:r>
              <a:rPr lang="en-US" altLang="zh-CN" dirty="0" smtClean="0"/>
              <a:t>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6960" y="2749103"/>
            <a:ext cx="7069942" cy="30394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D: keyword – </a:t>
            </a:r>
            <a:r>
              <a:rPr lang="en-US" altLang="zh-CN" sz="2400" dirty="0" err="1" smtClean="0"/>
              <a:t>weibo</a:t>
            </a:r>
            <a:r>
              <a:rPr lang="en-US" altLang="zh-CN" sz="2400" dirty="0" smtClean="0"/>
              <a:t> panel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E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Explore the relation between top users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F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Ten top users list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742" y="1449036"/>
            <a:ext cx="2944990" cy="522222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4625" y="4483033"/>
            <a:ext cx="3150672" cy="222268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5510" y="212653"/>
            <a:ext cx="177165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67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33395" y="218089"/>
            <a:ext cx="4168484" cy="947113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Overview</a:t>
            </a:r>
            <a:endParaRPr lang="zh-CN" altLang="en-US" sz="4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123" y="1291878"/>
            <a:ext cx="10531028" cy="523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37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164" y="611231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What it can </a:t>
            </a:r>
            <a:r>
              <a:rPr lang="en-US" altLang="zh-CN" sz="4000" dirty="0" smtClean="0"/>
              <a:t>do?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35420" y="2047742"/>
            <a:ext cx="9993447" cy="46814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H</a:t>
            </a:r>
            <a:r>
              <a:rPr lang="en-US" altLang="zh-CN" sz="2400" dirty="0" smtClean="0"/>
              <a:t>ot events in </a:t>
            </a:r>
            <a:r>
              <a:rPr lang="en-US" altLang="zh-CN" sz="2400" dirty="0" err="1" smtClean="0"/>
              <a:t>weibo</a:t>
            </a:r>
            <a:r>
              <a:rPr lang="en-US" altLang="zh-CN" sz="2400" dirty="0" smtClean="0"/>
              <a:t> over a period of time 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R</a:t>
            </a:r>
            <a:r>
              <a:rPr lang="en-US" altLang="zh-CN" sz="2400" dirty="0" smtClean="0"/>
              <a:t>elation between </a:t>
            </a:r>
            <a:r>
              <a:rPr lang="en-US" altLang="zh-CN" sz="2400" dirty="0" smtClean="0"/>
              <a:t>hot</a:t>
            </a:r>
            <a:r>
              <a:rPr lang="en-US" altLang="zh-CN" sz="2400" dirty="0" smtClean="0"/>
              <a:t> </a:t>
            </a:r>
            <a:r>
              <a:rPr lang="en-US" altLang="zh-CN" sz="2400" dirty="0" smtClean="0"/>
              <a:t>events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C</a:t>
            </a:r>
            <a:r>
              <a:rPr lang="en-US" altLang="zh-CN" sz="2400" dirty="0" smtClean="0"/>
              <a:t>haracteristics of geographical distribution of hot events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R</a:t>
            </a:r>
            <a:r>
              <a:rPr lang="en-US" altLang="zh-CN" sz="2400" dirty="0" smtClean="0"/>
              <a:t>elation between top users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A</a:t>
            </a:r>
            <a:r>
              <a:rPr lang="en-US" altLang="zh-CN" sz="2400" dirty="0" smtClean="0"/>
              <a:t>dvertising users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3263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6334" y="714262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Explore Top Events in </a:t>
            </a:r>
            <a:r>
              <a:rPr lang="en-US" altLang="zh-CN" sz="4000" dirty="0" err="1"/>
              <a:t>Weibo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98306" y="2331077"/>
            <a:ext cx="8915400" cy="37346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/>
              <a:t>Data</a:t>
            </a:r>
          </a:p>
          <a:p>
            <a:pPr>
              <a:lnSpc>
                <a:spcPct val="150000"/>
              </a:lnSpc>
            </a:pPr>
            <a:r>
              <a:rPr lang="en-US" altLang="zh-CN" sz="3200" dirty="0" smtClean="0"/>
              <a:t>Design</a:t>
            </a:r>
          </a:p>
          <a:p>
            <a:pPr>
              <a:lnSpc>
                <a:spcPct val="150000"/>
              </a:lnSpc>
            </a:pPr>
            <a:r>
              <a:rPr lang="en-US" altLang="zh-CN" sz="3200" dirty="0" smtClean="0"/>
              <a:t>Case Study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8458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21787" y="1515413"/>
            <a:ext cx="8915400" cy="5220237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Raw data</a:t>
            </a:r>
          </a:p>
          <a:p>
            <a:pPr lvl="1"/>
            <a:r>
              <a:rPr lang="en-US" altLang="zh-CN" sz="2400" dirty="0" smtClean="0"/>
              <a:t>Users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6820</a:t>
            </a:r>
          </a:p>
          <a:p>
            <a:pPr lvl="1"/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Weibos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144191</a:t>
            </a:r>
          </a:p>
          <a:p>
            <a:pPr lvl="1"/>
            <a:r>
              <a:rPr lang="en-US" altLang="zh-CN" sz="2800" dirty="0" smtClean="0"/>
              <a:t> Time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2014.09.01 – 2014.09.30</a:t>
            </a:r>
            <a:r>
              <a:rPr lang="en-US" altLang="zh-CN" sz="2400" dirty="0" smtClean="0"/>
              <a:t>   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670" y="3873602"/>
            <a:ext cx="58388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03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Processing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21787" y="1515413"/>
            <a:ext cx="8915400" cy="5220237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 smtClean="0"/>
              <a:t>Keyword</a:t>
            </a:r>
          </a:p>
          <a:p>
            <a:pPr lvl="1"/>
            <a:r>
              <a:rPr lang="en-US" altLang="zh-CN" dirty="0"/>
              <a:t>Extracting keywords</a:t>
            </a:r>
            <a:r>
              <a:rPr lang="zh-CN" altLang="en-US" dirty="0"/>
              <a:t>：</a:t>
            </a:r>
            <a:r>
              <a:rPr lang="en-US" altLang="zh-CN" dirty="0"/>
              <a:t>ICTCLAS 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Weight in some time</a:t>
            </a:r>
          </a:p>
          <a:p>
            <a:pPr lvl="2"/>
            <a:r>
              <a:rPr lang="en-US" altLang="zh-CN" dirty="0">
                <a:sym typeface="Wingdings" panose="05000000000000000000" pitchFamily="2" charset="2"/>
              </a:rPr>
              <a:t>Weight return ICTCLAS</a:t>
            </a:r>
          </a:p>
          <a:p>
            <a:pPr lvl="2"/>
            <a:r>
              <a:rPr lang="en-US" altLang="zh-CN" dirty="0">
                <a:sym typeface="Wingdings" panose="05000000000000000000" pitchFamily="2" charset="2"/>
              </a:rPr>
              <a:t>Frequency in this time</a:t>
            </a:r>
          </a:p>
          <a:p>
            <a:pPr lvl="2"/>
            <a:r>
              <a:rPr lang="en-US" altLang="zh-CN" dirty="0" smtClean="0">
                <a:sym typeface="Wingdings" panose="05000000000000000000" pitchFamily="2" charset="2"/>
              </a:rPr>
              <a:t>Proportion</a:t>
            </a:r>
            <a:endParaRPr lang="en-US" altLang="zh-CN" sz="2600" dirty="0" smtClean="0"/>
          </a:p>
          <a:p>
            <a:r>
              <a:rPr lang="en-US" altLang="zh-CN" sz="2800" dirty="0" smtClean="0"/>
              <a:t>Data format</a:t>
            </a:r>
          </a:p>
          <a:p>
            <a:pPr lvl="1"/>
            <a:r>
              <a:rPr lang="en-US" altLang="zh-CN" dirty="0" smtClean="0"/>
              <a:t>Keywords, Users, </a:t>
            </a:r>
            <a:r>
              <a:rPr lang="en-US" altLang="zh-CN" dirty="0" err="1" smtClean="0"/>
              <a:t>Weibos</a:t>
            </a:r>
            <a:endParaRPr lang="en-US" altLang="zh-CN" dirty="0" smtClean="0"/>
          </a:p>
          <a:p>
            <a:pPr lvl="2"/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dirty="0" smtClean="0"/>
              <a:t>   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9072" y="3868625"/>
            <a:ext cx="2876550" cy="28670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7285" y="624110"/>
            <a:ext cx="2305050" cy="28003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0313" y="1177340"/>
            <a:ext cx="202882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59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691" y="402400"/>
            <a:ext cx="3279842" cy="1280890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Design</a:t>
            </a:r>
            <a:endParaRPr lang="zh-CN" altLang="en-US" sz="40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178" y="1248663"/>
            <a:ext cx="11252439" cy="526745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8" y="1248663"/>
            <a:ext cx="11198011" cy="517730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4284" y="1446965"/>
            <a:ext cx="3151905" cy="22252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1612" y="2263763"/>
            <a:ext cx="1774090" cy="323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49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59862" y="2440031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Case Studies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4173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19448" y="2633214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zh-CN" sz="6000" dirty="0" smtClean="0"/>
              <a:t>Thank you!!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59843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300</TotalTime>
  <Words>144</Words>
  <Application>Microsoft Office PowerPoint</Application>
  <PresentationFormat>宽屏</PresentationFormat>
  <Paragraphs>46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幼圆</vt:lpstr>
      <vt:lpstr>Arial</vt:lpstr>
      <vt:lpstr>Century Gothic</vt:lpstr>
      <vt:lpstr>Wingdings</vt:lpstr>
      <vt:lpstr>Wingdings 3</vt:lpstr>
      <vt:lpstr>丝状</vt:lpstr>
      <vt:lpstr>Explore Hot Events in Weibo</vt:lpstr>
      <vt:lpstr>Overview</vt:lpstr>
      <vt:lpstr>What it can do?</vt:lpstr>
      <vt:lpstr>Explore Top Events in Weibo</vt:lpstr>
      <vt:lpstr>Data</vt:lpstr>
      <vt:lpstr>Data Processing</vt:lpstr>
      <vt:lpstr>Design</vt:lpstr>
      <vt:lpstr>Case Studies</vt:lpstr>
      <vt:lpstr>Thank you!!</vt:lpstr>
      <vt:lpstr>Design</vt:lpstr>
      <vt:lpstr>Design</vt:lpstr>
      <vt:lpstr>Design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Explore Top Events in Weibo</dc:title>
  <dc:creator>a</dc:creator>
  <cp:lastModifiedBy>a</cp:lastModifiedBy>
  <cp:revision>41</cp:revision>
  <dcterms:created xsi:type="dcterms:W3CDTF">2015-01-15T06:31:36Z</dcterms:created>
  <dcterms:modified xsi:type="dcterms:W3CDTF">2015-01-15T16:43:58Z</dcterms:modified>
</cp:coreProperties>
</file>