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4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5627-3BFF-5918-28AA-D2E02F35CE8C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D7A8C-E953-9426-6C38-43057A96B1EE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5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06320"/>
            <a:ext cx="9720073" cy="3966464"/>
          </a:xfrm>
        </p:spPr>
        <p:txBody>
          <a:bodyPr/>
          <a:lstStyle>
            <a:lvl2pPr marL="265176" indent="-137160">
              <a:buSzPct val="6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234C1-76C5-138C-38B7-856F1F6F064B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4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3pPr marL="448056" indent="-137160">
              <a:buSzPct val="60000"/>
              <a:buFont typeface="Wingdings" panose="05000000000000000000" pitchFamily="2" charset="2"/>
              <a:buChar char="Ø"/>
              <a:defRPr/>
            </a:lvl3pPr>
            <a:lvl4pPr marL="800100" indent="-342900">
              <a:buSzPct val="60000"/>
              <a:buFont typeface="Wingdings" panose="05000000000000000000" pitchFamily="2" charset="2"/>
              <a:buChar char="Ø"/>
              <a:defRPr/>
            </a:lvl4pPr>
            <a:lvl5pPr marL="777240" indent="-137160">
              <a:buSzPct val="60000"/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3A7A3-FFF0-FEFC-73E3-7F64747F698B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D9957-4279-ED7A-5A42-B7040C855249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AD1D9-CCEF-F02A-BD47-F1ADDF40F1B2}"/>
              </a:ext>
            </a:extLst>
          </p:cNvPr>
          <p:cNvSpPr txBox="1"/>
          <p:nvPr userDrawn="1"/>
        </p:nvSpPr>
        <p:spPr>
          <a:xfrm>
            <a:off x="10993120" y="58521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2096E-5A02-D372-4E4D-4967A47B0CF5}"/>
              </a:ext>
            </a:extLst>
          </p:cNvPr>
          <p:cNvSpPr txBox="1"/>
          <p:nvPr userDrawn="1"/>
        </p:nvSpPr>
        <p:spPr>
          <a:xfrm>
            <a:off x="10837333" y="55473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F7CDAD-1434-94FE-F071-BC6FEF35DB04}"/>
              </a:ext>
            </a:extLst>
          </p:cNvPr>
          <p:cNvSpPr txBox="1"/>
          <p:nvPr userDrawn="1"/>
        </p:nvSpPr>
        <p:spPr>
          <a:xfrm>
            <a:off x="10837333" y="564896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1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8" y="0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94FD1E-2259-8C9D-9BFB-896464D88FB9}"/>
              </a:ext>
            </a:extLst>
          </p:cNvPr>
          <p:cNvSpPr txBox="1"/>
          <p:nvPr userDrawn="1"/>
        </p:nvSpPr>
        <p:spPr>
          <a:xfrm>
            <a:off x="10922000" y="434822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Urobila Lytvynova Mariia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3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4C0123-04C1-4BDA-B1C5-B8154F393F9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70FB9A-35A5-4B7A-ADB5-82D36C5047E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8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60000"/>
        <a:buFont typeface="Wingdings" panose="05000000000000000000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70916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60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53796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6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6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82980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6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500A-F899-D672-324C-355B9F075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Adaptívne užívateľské modelovanie v automobilových závodných hrách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565F-D7B0-3117-3CD8-ABCF0E28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2DE-1D98-529E-342D-986A7123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prezentacie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E728-F982-D1B4-5BCD-EB52FA05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Začiatok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Vstup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1 rozdiel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2 rozdiel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Výsledok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6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17D827-4A14-5AE5-0837-82321E6E7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81030"/>
              </p:ext>
            </p:extLst>
          </p:nvPr>
        </p:nvGraphicFramePr>
        <p:xfrm>
          <a:off x="1344613" y="1457325"/>
          <a:ext cx="950277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02105" imgH="3939603" progId="Excel.Sheet.12">
                  <p:embed/>
                </p:oleObj>
              </mc:Choice>
              <mc:Fallback>
                <p:oleObj name="Worksheet" r:id="rId2" imgW="9502105" imgH="39396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613" y="1457325"/>
                        <a:ext cx="9502775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6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7648-DD73-96AC-EDA4-5B92BDA74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41" y="1493520"/>
            <a:ext cx="5681209" cy="34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Microsoft Excel Worksheet</vt:lpstr>
      <vt:lpstr>Adaptívne užívateľské modelovanie v automobilových závodných hrách</vt:lpstr>
      <vt:lpstr>Obsah prezentacie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Adaptívne užívateľské modelovanie v automobilových závodných hrách</dc:title>
  <dc:creator>User</dc:creator>
  <cp:lastModifiedBy>User</cp:lastModifiedBy>
  <cp:revision>1</cp:revision>
  <dcterms:created xsi:type="dcterms:W3CDTF">2022-11-08T17:17:08Z</dcterms:created>
  <dcterms:modified xsi:type="dcterms:W3CDTF">2022-11-08T18:00:18Z</dcterms:modified>
</cp:coreProperties>
</file>