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261" r:id="rId10"/>
    <p:sldId id="264" r:id="rId11"/>
    <p:sldId id="297" r:id="rId12"/>
    <p:sldId id="265" r:id="rId13"/>
    <p:sldId id="301" r:id="rId14"/>
    <p:sldId id="289" r:id="rId15"/>
    <p:sldId id="266" r:id="rId16"/>
    <p:sldId id="267" r:id="rId17"/>
    <p:sldId id="268" r:id="rId18"/>
    <p:sldId id="269" r:id="rId19"/>
    <p:sldId id="279" r:id="rId20"/>
    <p:sldId id="280" r:id="rId21"/>
    <p:sldId id="281" r:id="rId22"/>
    <p:sldId id="299" r:id="rId23"/>
    <p:sldId id="284" r:id="rId24"/>
    <p:sldId id="277" r:id="rId25"/>
    <p:sldId id="273" r:id="rId26"/>
    <p:sldId id="274" r:id="rId27"/>
    <p:sldId id="276" r:id="rId28"/>
    <p:sldId id="278" r:id="rId29"/>
    <p:sldId id="282" r:id="rId30"/>
    <p:sldId id="28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howGuides="1">
      <p:cViewPr varScale="1">
        <p:scale>
          <a:sx n="55" d="100"/>
          <a:sy n="55" d="100"/>
        </p:scale>
        <p:origin x="1392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set of our favorite</a:t>
            </a:r>
            <a:r>
              <a:rPr lang="en-US" baseline="0" dirty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Slides for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N.M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The Recipes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Principles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Always</a:t>
                      </a:r>
                      <a:r>
                        <a:rPr lang="en-US" sz="3200" baseline="0" dirty="0"/>
                        <a:t> remember: </a:t>
                      </a:r>
                      <a:r>
                        <a:rPr lang="en-US" sz="3200" dirty="0"/>
                        <a:t>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Functions</a:t>
                      </a:r>
                      <a:r>
                        <a:rPr lang="en-US" sz="3200" baseline="0" dirty="0"/>
                        <a:t> Systematically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Some Slogans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Stick to the recipe!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2. You</a:t>
                      </a:r>
                      <a:r>
                        <a:rPr lang="en-US" sz="3200" baseline="0" dirty="0"/>
                        <a:t> don't understand it until you can give an example.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 One</a:t>
                      </a:r>
                      <a:r>
                        <a:rPr lang="en-US" sz="3200" baseline="0" dirty="0"/>
                        <a:t> function, one task.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5. Practice</a:t>
                      </a:r>
                      <a:r>
                        <a:rPr lang="en-US" sz="3200" baseline="0" dirty="0"/>
                        <a:t> makes perfect.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This is important.  Write it down, in your own handwriting.  Keep it with you at all times.  Put it on your mirror.  Put it under your pillow.  I’m not kidding!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What</a:t>
                      </a:r>
                      <a:r>
                        <a:rPr lang="en-US" sz="3200" baseline="0" dirty="0"/>
                        <a:t> information needs to be represented in your program? </a:t>
                      </a:r>
                      <a:r>
                        <a:rPr lang="en-US" sz="3200" dirty="0"/>
                        <a:t>What</a:t>
                      </a:r>
                      <a:r>
                        <a:rPr lang="en-US" sz="3200" baseline="0" dirty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</a:t>
                      </a:r>
                      <a:r>
                        <a:rPr lang="en-US" sz="3200" dirty="0" err="1"/>
                        <a:t>Struct</a:t>
                      </a:r>
                      <a:r>
                        <a:rPr lang="en-US" sz="3200" baseline="0" dirty="0"/>
                        <a:t> Definitions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Destructor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 in Racket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Racket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Struct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Lambda's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Object-Oriented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r>
                        <a:rPr lang="en-US" sz="1800" baseline="0" dirty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Multiple</a:t>
                      </a:r>
                      <a:r>
                        <a:rPr lang="en-US" sz="1800" baseline="0" dirty="0"/>
                        <a:t> Interfaces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Lambda's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Varies by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r>
                        <a:rPr lang="en-US" sz="3200"/>
                        <a:t>.</a:t>
                      </a:r>
                      <a:r>
                        <a:rPr lang="en-US" sz="3200" baseline="0"/>
                        <a:t> </a:t>
                      </a:r>
                      <a:r>
                        <a:rPr lang="en-US" sz="3200" baseline="0" dirty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Selection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Can you build it using functions that you already have? (function</a:t>
                      </a:r>
                      <a:r>
                        <a:rPr lang="en-US" sz="3200" baseline="0" dirty="0"/>
                        <a:t> 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build it by</a:t>
                      </a:r>
                      <a:r>
                        <a:rPr lang="en-US" sz="3200" baseline="0" dirty="0"/>
                        <a:t> looking into one of </a:t>
                      </a:r>
                      <a:r>
                        <a:rPr lang="en-US" sz="3200" baseline="0"/>
                        <a:t>the arguments? </a:t>
                      </a:r>
                      <a:r>
                        <a:rPr lang="en-US" sz="3200" baseline="0" dirty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Is there a special-purpose</a:t>
                      </a:r>
                      <a:r>
                        <a:rPr lang="en-US" sz="3200" baseline="0" dirty="0"/>
                        <a:t> strategy you can use?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If all else fails, try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Design Recipe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</a:t>
                      </a:r>
                      <a:r>
                        <a:rPr lang="en-US" sz="2800" baseline="0" dirty="0"/>
                        <a:t> System Design Recipe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Write a purpose statement for your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2. Design data to represent the relevant information</a:t>
                      </a:r>
                      <a:r>
                        <a:rPr lang="en-US" sz="2800" baseline="0" dirty="0"/>
                        <a:t> in </a:t>
                      </a:r>
                      <a:r>
                        <a:rPr lang="en-US" sz="2800" dirty="0"/>
                        <a:t>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/>
                        <a:t>3. Make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of main functions.  Write down their contracts and purpose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/>
                        <a:t>4. Design the individual functions. Maintain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(or </a:t>
                      </a:r>
                      <a:r>
                        <a:rPr lang="en-US" sz="2800" dirty="0" err="1"/>
                        <a:t>wishtree</a:t>
                      </a:r>
                      <a:r>
                        <a:rPr lang="en-US" sz="2800" dirty="0"/>
                        <a:t>) of functions you will need to write.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this relate to the Iterative Design Recipe?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Worlds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to Design Universe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doesn't change in response to an event?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From your information analysis, write out the constant definitions and data definitions.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From your list of events, write a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of functions to be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Design the functions on your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(use the design recipe!)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 instance of the System Design Recipe (!)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Iterative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Adding a New Feature to an Existing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Perform</a:t>
                      </a:r>
                      <a:r>
                        <a:rPr lang="en-US" sz="3200" baseline="0" dirty="0"/>
                        <a:t> information analysis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Modify data definitions</a:t>
                      </a:r>
                      <a:r>
                        <a:rPr lang="en-US" sz="3200" baseline="0" dirty="0"/>
                        <a:t> as needed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Update existing functions to work with</a:t>
                      </a:r>
                      <a:r>
                        <a:rPr lang="en-US" sz="3200" baseline="0" dirty="0"/>
                        <a:t> new data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Write </a:t>
                      </a:r>
                      <a:r>
                        <a:rPr lang="en-US" sz="3200" dirty="0" err="1"/>
                        <a:t>wishlist</a:t>
                      </a:r>
                      <a:r>
                        <a:rPr lang="en-US" sz="3200" dirty="0"/>
                        <a:t> of functions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new functions following the Design</a:t>
                      </a:r>
                      <a:r>
                        <a:rPr lang="en-US" sz="3200" baseline="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6. Repeat for the next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Recursion</a:t>
                      </a:r>
                      <a:r>
                        <a:rPr lang="en-US" sz="3200" baseline="0" dirty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Represent arbitrary-sized information using a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/>
                        <a:t> (or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/>
                        <a:t>)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Self-reference in the data definition leads to self-reference in the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Self-reference in the template leads to self-reference in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Uses of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Clarify purpose statement for</a:t>
                      </a:r>
                      <a:r>
                        <a:rPr lang="en-US" sz="3200" baseline="0" dirty="0"/>
                        <a:t>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Clarify purpose statement</a:t>
                      </a:r>
                      <a:r>
                        <a:rPr lang="en-US" sz="3200" baseline="0" dirty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Document calling sequence, etc., for the user</a:t>
                      </a:r>
                      <a:r>
                        <a:rPr lang="en-US" sz="3200" baseline="0" dirty="0"/>
                        <a:t> (the person who will be calling this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Serve as basis for acceptance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1"/>
            <a:ext cx="8229600" cy="1143000"/>
          </a:xfrm>
        </p:spPr>
        <p:txBody>
          <a:bodyPr/>
          <a:lstStyle/>
          <a:p>
            <a:r>
              <a:rPr lang="en-US" dirty="0"/>
              <a:t>Default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the default information box.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another information box.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15269</TotalTime>
  <Words>1589</Words>
  <Application>Microsoft Office PowerPoint</Application>
  <PresentationFormat>On-screen Show (4:3)</PresentationFormat>
  <Paragraphs>287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124</cp:revision>
  <dcterms:created xsi:type="dcterms:W3CDTF">2013-07-18T17:34:12Z</dcterms:created>
  <dcterms:modified xsi:type="dcterms:W3CDTF">2016-07-27T12:55:45Z</dcterms:modified>
</cp:coreProperties>
</file>