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86" r:id="rId15"/>
    <p:sldId id="269" r:id="rId16"/>
    <p:sldId id="268" r:id="rId17"/>
    <p:sldId id="270"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72"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snapToObjects="1">
      <p:cViewPr varScale="1">
        <p:scale>
          <a:sx n="62" d="100"/>
          <a:sy n="62" d="100"/>
        </p:scale>
        <p:origin x="1626" y="33"/>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277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D41BE995-3D22-4D8E-9090-3309CF0B6094}" type="presOf" srcId="{B70532A7-D3DA-4B84-B3F6-1A2B4861FC82}" destId="{5B52B8B1-5A7E-47DC-BFAF-F4C44426EF47}" srcOrd="1" destOrd="0" presId="urn:microsoft.com/office/officeart/2005/8/layout/hierarchy2"/>
    <dgm:cxn modelId="{DE6C67D2-ABBE-4E43-AFA7-04D6D3423257}" type="presOf" srcId="{0969A4AF-FC06-4FD3-8A4B-F1026C3F433B}" destId="{2ED7A92A-530E-424D-81D7-0ABA1FBF8E80}" srcOrd="1"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40B8D41D-B27E-4C0C-ACCF-96F520139232}" type="presOf" srcId="{432DCC30-3D30-4766-AE5A-DDA1E8E1C694}" destId="{22C8D88C-9200-449A-95CA-C6C951FF9EFA}" srcOrd="0" destOrd="0" presId="urn:microsoft.com/office/officeart/2005/8/layout/hierarchy2"/>
    <dgm:cxn modelId="{C3DDC5FA-6BCF-4CD2-9537-174A722B2F48}" type="presOf" srcId="{B2BE598A-CF53-4EAD-958F-AC3942F42736}" destId="{85D74912-EC50-4B9F-B5C0-FAED0F6C91EF}" srcOrd="1" destOrd="0" presId="urn:microsoft.com/office/officeart/2005/8/layout/hierarchy2"/>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B9D63D98-6BC1-40A8-8446-CB78C974C776}" type="presOf" srcId="{0143ECBF-D013-4B67-835C-463B22DE9D12}" destId="{15AA3F71-DF63-44F2-A3BA-35AE6A6DBF7D}" srcOrd="0"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645B0791-D5DF-4BF7-AFF9-DEC141642B4C}" type="presOf" srcId="{949292E5-5D9F-4BED-BBD5-D5D43417B63B}" destId="{27E9DFBA-38D9-4890-81CD-E6DD6F1BD76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3C30DC77-46F1-458F-A870-79759412D8BC}"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27D0814-B16B-4309-89AB-992AA109BBD5}" type="presOf" srcId="{B134233E-B436-4370-8867-923B23EB229F}" destId="{2CE1C545-78E0-47B5-8C72-53A9EE24CD60}" srcOrd="0" destOrd="0" presId="urn:microsoft.com/office/officeart/2005/8/layout/hierarchy2"/>
    <dgm:cxn modelId="{33DF3C45-E7C0-432A-A20B-7B8375196FCB}" type="presOf" srcId="{38E3F61A-3AE0-4155-B92C-9E8FDC31F5E1}" destId="{58F4492D-8348-40AC-AEC6-55C7C3535C7C}"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C295178-346F-41CB-96EA-EF7BB862CAC7}" type="presOf" srcId="{003EA6EE-58E5-40BF-9EA2-140291096720}" destId="{CD21181F-0FF4-4082-92C6-4A9B73A74EDB}" srcOrd="0"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033F3EA1-BD91-41F0-9EE6-646EC37511B7}" type="presOf" srcId="{FEDD39BA-6E39-47D0-8586-07F39CC8648A}" destId="{031D1B23-0E26-4678-BE6A-437811C2DF66}" srcOrd="1"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511F2441-B8F0-4359-9592-268B4B39D51A}"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C3922245-FD3B-46DE-BCB3-D5E8F554B449}" type="presOf" srcId="{003EA6EE-58E5-40BF-9EA2-140291096720}" destId="{CD21181F-0FF4-4082-92C6-4A9B73A74EDB}" srcOrd="0" destOrd="0" presId="urn:microsoft.com/office/officeart/2005/8/layout/hierarchy2"/>
    <dgm:cxn modelId="{F9C61019-FBCA-4A4A-A42E-EB3959B42DA0}" type="presOf" srcId="{75F56602-1F81-43B8-8FF4-6B603C2B9FA0}" destId="{2BD46A2F-C42F-406A-9A1B-2C52C3E69199}"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258B8943-7280-4181-A02C-84FAE766F662}" type="presOf" srcId="{993E109E-C8C8-46D8-B666-173B14BC2FD7}" destId="{3E4CFFF9-FD55-47C7-9E6D-F0C6A9412ADB}"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9FA82CE5-1765-44D6-87AE-13854C4B0006}"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4538A5E1-8E98-475E-BA9F-ACA01E45112A}" type="presOf" srcId="{191770CA-EAB0-484A-8FFB-8F7DA062CE62}" destId="{250F3298-E4AA-4904-A12B-AAC232EBAA5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9453278-5AC6-4CA9-90F9-7417EE3F5CB8}" type="presOf" srcId="{BE7A866F-FCC5-436D-A2E0-A8A6DF76F8EB}" destId="{4E231741-F076-452D-97E4-5E3BC1C34C63}" srcOrd="1" destOrd="0" presId="urn:microsoft.com/office/officeart/2005/8/layout/hierarchy2"/>
    <dgm:cxn modelId="{2ECA157B-E3CA-4DAA-A386-37CFBCDDDA7B}"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B83BEA92-A67E-4E42-B5BA-1B46BA22E1F3}" type="presOf" srcId="{FEDD39BA-6E39-47D0-8586-07F39CC8648A}" destId="{4D73C71E-89F8-46D7-ABCD-94CC477E1629}"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502E95C6-B3EA-4495-8430-35E515F190B7}" type="presOf" srcId="{432DCC30-3D30-4766-AE5A-DDA1E8E1C694}" destId="{D7C91FB9-804C-419F-A840-60C1222CFEF0}"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A7963754-C7AD-4852-9860-D2ED6A23FABD}" type="presOf" srcId="{949292E5-5D9F-4BED-BBD5-D5D43417B63B}" destId="{27E9DFBA-38D9-4890-81CD-E6DD6F1BD76C}" srcOrd="0" destOrd="0" presId="urn:microsoft.com/office/officeart/2005/8/layout/hierarchy2"/>
    <dgm:cxn modelId="{422B43AD-A077-4399-A894-33872CBC3BDD}" type="presOf" srcId="{B134233E-B436-4370-8867-923B23EB229F}" destId="{2CE1C545-78E0-47B5-8C72-53A9EE24CD60}"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13F7DBEA-DE0A-405C-9879-2422312BCE3B}" type="presOf" srcId="{FEDD39BA-6E39-47D0-8586-07F39CC8648A}" destId="{031D1B23-0E26-4678-BE6A-437811C2DF66}" srcOrd="1"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9F41B570-5DD1-4BA8-83CC-76F2BCE1EFC1}"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91F3948C-11C3-445A-BCDA-052D04D59639}" type="presOf" srcId="{191770CA-EAB0-484A-8FFB-8F7DA062CE62}" destId="{250F3298-E4AA-4904-A12B-AAC232EBAA5C}"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87D3B27-F329-4A06-B4D9-14F2FCBC2B07}" type="presOf" srcId="{38E3F61A-3AE0-4155-B92C-9E8FDC31F5E1}" destId="{9B1C92DF-85F9-4E10-9A54-D70B27BED890}" srcOrd="1" destOrd="0" presId="urn:microsoft.com/office/officeart/2005/8/layout/hierarchy2"/>
    <dgm:cxn modelId="{46C8BCFE-5C9B-4DE5-8000-F90A7FAC00BE}" type="presOf" srcId="{949292E5-5D9F-4BED-BBD5-D5D43417B63B}" destId="{CBB3C906-6C8E-43D0-A349-5CBA1BD5A1B2}"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A008E39B-C805-48F4-A63B-7BBA0B8DDC8F}" type="presOf" srcId="{38E3F61A-3AE0-4155-B92C-9E8FDC31F5E1}" destId="{58F4492D-8348-40AC-AEC6-55C7C3535C7C}"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E6B74AC7-BA0F-4E85-B145-8D3E5C4ED546}" type="presOf" srcId="{949292E5-5D9F-4BED-BBD5-D5D43417B63B}" destId="{27E9DFBA-38D9-4890-81CD-E6DD6F1BD76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5018F553-E47A-4A82-A698-571BC3D44A13}" type="presOf" srcId="{432DCC30-3D30-4766-AE5A-DDA1E8E1C694}" destId="{22C8D88C-9200-449A-95CA-C6C951FF9EFA}"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2A23961-4BFA-4D87-9BD3-D235FED06BC5}" srcId="{191770CA-EAB0-484A-8FFB-8F7DA062CE62}" destId="{993E109E-C8C8-46D8-B666-173B14BC2FD7}" srcOrd="3" destOrd="0" parTransId="{38E3F61A-3AE0-4155-B92C-9E8FDC31F5E1}" sibTransId="{335F12F4-C926-4121-A12D-22DA5E9B70D4}"/>
    <dgm:cxn modelId="{09B6EB8F-EC7B-4B01-BF7D-8F6992206780}" type="presOf" srcId="{FEDD39BA-6E39-47D0-8586-07F39CC8648A}" destId="{4D73C71E-89F8-46D7-ABCD-94CC477E1629}"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82F20E0-59CE-4401-82FB-F8B872AD1EB5}" type="presOf" srcId="{38E3F61A-3AE0-4155-B92C-9E8FDC31F5E1}" destId="{58F4492D-8348-40AC-AEC6-55C7C3535C7C}"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6DC3F33-9032-4B97-9B60-CB30FA09EC4E}" type="presOf" srcId="{A09C861D-2DAD-4964-84B8-895DB96D41E1}" destId="{11F686DE-25FA-4C6B-B5BD-0426FD435EBF}"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1A86760B-4935-41F1-82A6-F3E24CF67776}" type="presOf" srcId="{003EA6EE-58E5-40BF-9EA2-140291096720}" destId="{CD21181F-0FF4-4082-92C6-4A9B73A74EDB}" srcOrd="0" destOrd="0" presId="urn:microsoft.com/office/officeart/2005/8/layout/hierarchy2"/>
    <dgm:cxn modelId="{8D6335FA-5834-4444-A6E3-70594C56F817}" type="presOf" srcId="{B134233E-B436-4370-8867-923B23EB229F}" destId="{2CE1C545-78E0-47B5-8C72-53A9EE24CD60}" srcOrd="0"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03E2BD06-92C0-4F69-8544-31AD010F5451}" type="presOf" srcId="{75F56602-1F81-43B8-8FF4-6B603C2B9FA0}" destId="{2BD46A2F-C42F-406A-9A1B-2C52C3E69199}"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3FC6B86C-29B4-44E3-940D-7F6EC46AC95D}" type="presOf" srcId="{949292E5-5D9F-4BED-BBD5-D5D43417B63B}" destId="{27E9DFBA-38D9-4890-81CD-E6DD6F1BD76C}" srcOrd="0" destOrd="0" presId="urn:microsoft.com/office/officeart/2005/8/layout/hierarchy2"/>
    <dgm:cxn modelId="{F0376662-BA69-4597-A78C-8FED05C62AA1}" type="presOf" srcId="{3B05B665-67A3-49B9-8B39-9C1EE857274C}" destId="{751A64B2-AA1B-4610-90F2-2585F0A6A46F}"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E86E4610-985D-421C-A6B7-225072241664}" type="presOf" srcId="{B2BE598A-CF53-4EAD-958F-AC3942F42736}" destId="{500CC38C-370D-4E38-962F-8E689C001DB3}" srcOrd="0" destOrd="0" presId="urn:microsoft.com/office/officeart/2005/8/layout/hierarchy2"/>
    <dgm:cxn modelId="{27FF4B0B-0618-43FE-96FC-45E1C99D4A72}"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4EEC161A-1082-479F-8BA2-EA577DFDF1D8}" type="presOf" srcId="{993E109E-C8C8-46D8-B666-173B14BC2FD7}" destId="{3E4CFFF9-FD55-47C7-9E6D-F0C6A9412ADB}" srcOrd="0" destOrd="0" presId="urn:microsoft.com/office/officeart/2005/8/layout/hierarchy2"/>
    <dgm:cxn modelId="{B8A2A890-E473-41FD-ABEF-2E0B9C29A4D5}" type="presOf" srcId="{B70532A7-D3DA-4B84-B3F6-1A2B4861FC82}" destId="{5B061652-2171-4D39-8BCD-A835674795F1}"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557F88C2-8F66-4CC0-AB95-621E392DD257}" type="presOf" srcId="{0969A4AF-FC06-4FD3-8A4B-F1026C3F433B}" destId="{37DFA971-3BDD-4614-B3F4-FCCCA928E801}" srcOrd="0" destOrd="0" presId="urn:microsoft.com/office/officeart/2005/8/layout/hierarchy2"/>
    <dgm:cxn modelId="{8F43C51B-3C60-4357-8209-34AD78EC34A9}" type="presOf" srcId="{2AD198EF-5E35-4DCE-8157-F6F2E2783276}" destId="{88EDACE5-21AE-4482-B8C7-116CF3A27E99}" srcOrd="0"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1870201-311C-4DB0-ADA6-A81D8F433DA8}" type="presOf" srcId="{993E109E-C8C8-46D8-B666-173B14BC2FD7}" destId="{3E4CFFF9-FD55-47C7-9E6D-F0C6A9412ADB}"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05A09C0E-089F-4BD8-B453-0D48351684D8}" type="presOf" srcId="{38E3F61A-3AE0-4155-B92C-9E8FDC31F5E1}" destId="{9B1C92DF-85F9-4E10-9A54-D70B27BED890}" srcOrd="1" destOrd="0" presId="urn:microsoft.com/office/officeart/2005/8/layout/hierarchy2"/>
    <dgm:cxn modelId="{DC876177-7E55-4116-8718-D32B7A3ADBE5}" type="presOf" srcId="{949292E5-5D9F-4BED-BBD5-D5D43417B63B}" destId="{CBB3C906-6C8E-43D0-A349-5CBA1BD5A1B2}" srcOrd="1" destOrd="0" presId="urn:microsoft.com/office/officeart/2005/8/layout/hierarchy2"/>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E14F86C5-5AE8-4E15-A534-A043367C183E}" type="presOf" srcId="{3B05B665-67A3-49B9-8B39-9C1EE857274C}" destId="{751A64B2-AA1B-4610-90F2-2585F0A6A46F}" srcOrd="0" destOrd="0" presId="urn:microsoft.com/office/officeart/2005/8/layout/hierarchy2"/>
    <dgm:cxn modelId="{1506B33C-8F13-454F-A8B9-BBF7C481F82D}" type="presOf" srcId="{0969A4AF-FC06-4FD3-8A4B-F1026C3F433B}" destId="{37DFA971-3BDD-4614-B3F4-FCCCA928E801}"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399E2AD-20AE-4FA8-8830-094DC1086B55}" type="presOf" srcId="{003EA6EE-58E5-40BF-9EA2-140291096720}" destId="{CD21181F-0FF4-4082-92C6-4A9B73A74EDB}"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804E8910-A080-4747-9538-AD55926DCB20}" type="presOf" srcId="{B134233E-B436-4370-8867-923B23EB229F}" destId="{2CE1C545-78E0-47B5-8C72-53A9EE24CD60}" srcOrd="0" destOrd="0" presId="urn:microsoft.com/office/officeart/2005/8/layout/hierarchy2"/>
    <dgm:cxn modelId="{B2A57A1A-AADF-4A7A-9E65-C3D24EBCCA7B}" type="presOf" srcId="{BE7A866F-FCC5-436D-A2E0-A8A6DF76F8EB}" destId="{4E231741-F076-452D-97E4-5E3BC1C34C63}" srcOrd="1"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87B1504-E19F-48A7-AB93-0C8FCC1E2AB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D8FE8BCA-F7F4-45D9-BE72-12E6E9418E8F}" type="presOf" srcId="{0143ECBF-D013-4B67-835C-463B22DE9D12}" destId="{15AA3F71-DF63-44F2-A3BA-35AE6A6DBF7D}" srcOrd="0" destOrd="0" presId="urn:microsoft.com/office/officeart/2005/8/layout/hierarchy2"/>
    <dgm:cxn modelId="{9739F3A5-B242-448C-AB86-9F82163611DE}" type="presOf" srcId="{BE7A866F-FCC5-436D-A2E0-A8A6DF76F8EB}" destId="{DF8ACA11-A784-4636-BE9F-ADD52C706CBC}"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94F2FF81-E674-4D7A-8D59-E9577AC3006F}" type="presOf" srcId="{75F56602-1F81-43B8-8FF4-6B603C2B9FA0}" destId="{2BD46A2F-C42F-406A-9A1B-2C52C3E69199}"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E9699E09-135B-4B68-8F64-746C21F1D93E}" type="presOf" srcId="{A09C861D-2DAD-4964-84B8-895DB96D41E1}" destId="{11F686DE-25FA-4C6B-B5BD-0426FD435EBF}" srcOrd="0" destOrd="0" presId="urn:microsoft.com/office/officeart/2005/8/layout/hierarchy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87974A78-E81A-4299-AA07-AE7C84A8D68A}" type="presOf" srcId="{993E109E-C8C8-46D8-B666-173B14BC2FD7}" destId="{3E4CFFF9-FD55-47C7-9E6D-F0C6A9412A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26AA3B8-811C-41D9-B8B4-63D2B4687905}" type="presOf" srcId="{B2BE598A-CF53-4EAD-958F-AC3942F42736}" destId="{500CC38C-370D-4E38-962F-8E689C001DB3}"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BD0B9463-FA10-47C1-9FB1-AB8879A23F16}" type="presOf" srcId="{949292E5-5D9F-4BED-BBD5-D5D43417B63B}" destId="{CBB3C906-6C8E-43D0-A349-5CBA1BD5A1B2}" srcOrd="1" destOrd="0" presId="urn:microsoft.com/office/officeart/2005/8/layout/hierarchy2"/>
    <dgm:cxn modelId="{83AC1AA0-B19C-4D2E-9509-26EF429DC45F}"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3DC1372-A33E-431E-A27D-19D062E272C9}" type="presOf" srcId="{3B05B665-67A3-49B9-8B39-9C1EE857274C}" destId="{751A64B2-AA1B-4610-90F2-2585F0A6A46F}"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80570F5-0730-47B1-AE73-593FCBC60543}" type="presOf" srcId="{B134233E-B436-4370-8867-923B23EB229F}" destId="{2CE1C545-78E0-47B5-8C72-53A9EE24CD60}"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9EAD37B-ECDC-4B03-8A2C-8DD55B2038CB}" type="presOf" srcId="{003EA6EE-58E5-40BF-9EA2-140291096720}" destId="{CD21181F-0FF4-4082-92C6-4A9B73A74EDB}" srcOrd="0" destOrd="0" presId="urn:microsoft.com/office/officeart/2005/8/layout/hierarchy2"/>
    <dgm:cxn modelId="{7302BE0A-9426-4E4D-A941-C009D01364FA}" type="presOf" srcId="{A09C861D-2DAD-4964-84B8-895DB96D41E1}" destId="{11F686DE-25FA-4C6B-B5BD-0426FD435EBF}"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551F0E7A-9DC5-4E02-8562-A9CC9B69909F}" type="presOf" srcId="{0969A4AF-FC06-4FD3-8A4B-F1026C3F433B}" destId="{37DFA971-3BDD-4614-B3F4-FCCCA928E80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1BB13B5A-E67B-4078-9C47-B674CC782EDC}" type="presOf" srcId="{B2BE598A-CF53-4EAD-958F-AC3942F42736}" destId="{85D74912-EC50-4B9F-B5C0-FAED0F6C91EF}"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4B39A0C6-5901-4D1B-8AA1-954218BC3892}" type="presOf" srcId="{2AA71D22-D60D-4322-B69D-1EBB711EFDD8}" destId="{2370C263-D04C-4203-963B-8F5DE028DD68}"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C807FFAF-44D5-4E92-AC47-5386BEA13C86}" type="presOf" srcId="{949292E5-5D9F-4BED-BBD5-D5D43417B63B}" destId="{27E9DFBA-38D9-4890-81CD-E6DD6F1BD76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F2530C-4D9B-4B93-ABBD-10C4200A1537}" type="presOf" srcId="{BE7A866F-FCC5-436D-A2E0-A8A6DF76F8EB}" destId="{4E231741-F076-452D-97E4-5E3BC1C34C63}" srcOrd="1"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1EF571E-AFB1-4538-817C-A9B3DEBF1DF8}" type="presOf" srcId="{FEDD39BA-6E39-47D0-8586-07F39CC8648A}" destId="{4D73C71E-89F8-46D7-ABCD-94CC477E1629}" srcOrd="0" destOrd="0" presId="urn:microsoft.com/office/officeart/2005/8/layout/hierarchy2"/>
    <dgm:cxn modelId="{0C02B470-A703-4A06-B9EC-F19D6BC6438D}" type="presOf" srcId="{191770CA-EAB0-484A-8FFB-8F7DA062CE62}" destId="{250F3298-E4AA-4904-A12B-AAC232EBAA5C}"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D8D574F3-0600-44B8-8701-B6FBF837EB3F}" srcId="{003EA6EE-58E5-40BF-9EA2-140291096720}" destId="{0143ECBF-D013-4B67-835C-463B22DE9D12}" srcOrd="0" destOrd="0" parTransId="{432DCC30-3D30-4766-AE5A-DDA1E8E1C694}" sibTransId="{9C1A1D46-92B6-49D8-9042-590A4D8B1732}"/>
    <dgm:cxn modelId="{9CD4E287-F2B1-4B36-AFB8-D3CBA7BF4400}" type="presOf" srcId="{38E3F61A-3AE0-4155-B92C-9E8FDC31F5E1}" destId="{58F4492D-8348-40AC-AEC6-55C7C3535C7C}"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C9280317-9DC4-471E-8415-8D6007282657}" type="presOf" srcId="{BE7A866F-FCC5-436D-A2E0-A8A6DF76F8EB}" destId="{4E231741-F076-452D-97E4-5E3BC1C34C63}" srcOrd="1" destOrd="0" presId="urn:microsoft.com/office/officeart/2005/8/layout/hierarchy2"/>
    <dgm:cxn modelId="{93177C80-64CC-4978-83EC-EEE4C12557FE}"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4B81127-524C-4678-88FE-7C2FCE57D54E}" type="presOf" srcId="{3B05B665-67A3-49B9-8B39-9C1EE857274C}" destId="{751A64B2-AA1B-4610-90F2-2585F0A6A46F}" srcOrd="0" destOrd="0" presId="urn:microsoft.com/office/officeart/2005/8/layout/hierarchy2"/>
    <dgm:cxn modelId="{DE8296C3-C5F3-4104-B1D4-1118D4CFFA51}" type="presOf" srcId="{75F56602-1F81-43B8-8FF4-6B603C2B9FA0}" destId="{2BD46A2F-C42F-406A-9A1B-2C52C3E69199}" srcOrd="0" destOrd="0" presId="urn:microsoft.com/office/officeart/2005/8/layout/hierarchy2"/>
    <dgm:cxn modelId="{EBFFD51C-8F9E-4CC4-8F90-35F65E416B7B}" type="presOf" srcId="{0969A4AF-FC06-4FD3-8A4B-F1026C3F433B}" destId="{37DFA971-3BDD-4614-B3F4-FCCCA928E801}"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A94BD67-F1EB-49B0-B214-46C3E8121411}" type="presOf" srcId="{003EA6EE-58E5-40BF-9EA2-140291096720}" destId="{CD21181F-0FF4-4082-92C6-4A9B73A74EDB}" srcOrd="0" destOrd="0" presId="urn:microsoft.com/office/officeart/2005/8/layout/hierarchy2"/>
    <dgm:cxn modelId="{5FDBA905-16A6-4CE7-8129-63F8A9631B5A}" type="presOf" srcId="{B2BE598A-CF53-4EAD-958F-AC3942F42736}" destId="{85D74912-EC50-4B9F-B5C0-FAED0F6C91EF}" srcOrd="1"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53B40BD-CFAA-400A-972D-40DEEFF4CBB6}"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3F715AA4-F994-4939-985B-AA8F48DCE99F}" type="presOf" srcId="{191770CA-EAB0-484A-8FFB-8F7DA062CE62}" destId="{250F3298-E4AA-4904-A12B-AAC232EBAA5C}"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BAF351D-A223-43A9-8F06-1F760641D2B6}" type="presOf" srcId="{B70532A7-D3DA-4B84-B3F6-1A2B4861FC82}" destId="{5B52B8B1-5A7E-47DC-BFAF-F4C44426EF47}" srcOrd="1"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97066B4E-1005-48E3-92D3-762CB3341F1E}" type="presOf" srcId="{B70532A7-D3DA-4B84-B3F6-1A2B4861FC82}" destId="{5B061652-2171-4D39-8BCD-A835674795F1}" srcOrd="0" destOrd="0" presId="urn:microsoft.com/office/officeart/2005/8/layout/hierarchy2"/>
    <dgm:cxn modelId="{8D720E46-6CD9-4422-97FB-291311C4B500}" type="presOf" srcId="{FEDD39BA-6E39-47D0-8586-07F39CC8648A}" destId="{031D1B23-0E26-4678-BE6A-437811C2DF66}" srcOrd="1" destOrd="0" presId="urn:microsoft.com/office/officeart/2005/8/layout/hierarchy2"/>
    <dgm:cxn modelId="{64FB330E-1438-47C7-8D33-C582F3A3DD7E}" type="presOf" srcId="{0969A4AF-FC06-4FD3-8A4B-F1026C3F433B}" destId="{2ED7A92A-530E-424D-81D7-0ABA1FBF8E80}"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6BF8A3C8-0513-4289-97E7-3F2154B2031A}" type="presOf" srcId="{A09C861D-2DAD-4964-84B8-895DB96D41E1}" destId="{11F686DE-25FA-4C6B-B5BD-0426FD435EBF}"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71D48E5-9F5B-48C7-A5BA-8172C57E8D56}" type="presOf" srcId="{2AA71D22-D60D-4322-B69D-1EBB711EFDD8}" destId="{2370C263-D04C-4203-963B-8F5DE028DD68}" srcOrd="0"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74EBDE99-6453-4415-AC3A-F2A309ED3E4F}" type="presOf" srcId="{432DCC30-3D30-4766-AE5A-DDA1E8E1C694}" destId="{22C8D88C-9200-449A-95CA-C6C951FF9EFA}" srcOrd="0" destOrd="0" presId="urn:microsoft.com/office/officeart/2005/8/layout/hierarchy2"/>
    <dgm:cxn modelId="{1F9D04FA-50E7-4ECF-974D-56EE23E2F480}" type="presOf" srcId="{949292E5-5D9F-4BED-BBD5-D5D43417B63B}" destId="{CBB3C906-6C8E-43D0-A349-5CBA1BD5A1B2}" srcOrd="1"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EF159EB7-519C-406C-BD2E-F3DDAE529A31}" type="presOf" srcId="{003EA6EE-58E5-40BF-9EA2-140291096720}" destId="{CD21181F-0FF4-4082-92C6-4A9B73A74E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6BF10CE-B91D-415A-B1FA-89AE9ED31CB5}" type="presOf" srcId="{949292E5-5D9F-4BED-BBD5-D5D43417B63B}" destId="{CBB3C906-6C8E-43D0-A349-5CBA1BD5A1B2}" srcOrd="1" destOrd="0" presId="urn:microsoft.com/office/officeart/2005/8/layout/hierarchy2"/>
    <dgm:cxn modelId="{CDD507A3-F50D-4490-A90C-21D0F16023CD}" type="presOf" srcId="{949292E5-5D9F-4BED-BBD5-D5D43417B63B}" destId="{27E9DFBA-38D9-4890-81CD-E6DD6F1BD76C}" srcOrd="0" destOrd="0" presId="urn:microsoft.com/office/officeart/2005/8/layout/hierarchy2"/>
    <dgm:cxn modelId="{596D2313-D043-4582-833F-E61C66D17D87}" type="presOf" srcId="{38E3F61A-3AE0-4155-B92C-9E8FDC31F5E1}" destId="{58F4492D-8348-40AC-AEC6-55C7C3535C7C}" srcOrd="0" destOrd="0" presId="urn:microsoft.com/office/officeart/2005/8/layout/hierarchy2"/>
    <dgm:cxn modelId="{4945E91D-62D8-4369-97CA-2FA56FDB42B8}" type="presOf" srcId="{B2BE598A-CF53-4EAD-958F-AC3942F42736}" destId="{85D74912-EC50-4B9F-B5C0-FAED0F6C91EF}"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1A1DA74-F2AF-44D6-938E-E441665E1FD0}" type="presOf" srcId="{38E3F61A-3AE0-4155-B92C-9E8FDC31F5E1}" destId="{9B1C92DF-85F9-4E10-9A54-D70B27BED890}"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6937FEB-5664-4617-8773-F1CEE106E31B}" type="presOf" srcId="{2AD198EF-5E35-4DCE-8157-F6F2E2783276}" destId="{88EDACE5-21AE-4482-B8C7-116CF3A27E99}" srcOrd="0" destOrd="0" presId="urn:microsoft.com/office/officeart/2005/8/layout/hierarchy2"/>
    <dgm:cxn modelId="{FB7DE21A-D529-4D20-9372-74447700C435}" type="presOf" srcId="{432DCC30-3D30-4766-AE5A-DDA1E8E1C694}" destId="{22C8D88C-9200-449A-95CA-C6C951FF9EFA}" srcOrd="0" destOrd="0" presId="urn:microsoft.com/office/officeart/2005/8/layout/hierarchy2"/>
    <dgm:cxn modelId="{0E0DB5B0-1360-4007-A2FA-0F31B4F30C6B}" type="presOf" srcId="{2AA71D22-D60D-4322-B69D-1EBB711EFDD8}" destId="{2370C263-D04C-4203-963B-8F5DE028DD68}"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DE6BAD5-31F3-4041-B0B0-564AAF539B39}"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C815A718-82F2-40E8-9B51-418A9046D800}" type="presOf" srcId="{B70532A7-D3DA-4B84-B3F6-1A2B4861FC82}" destId="{5B061652-2171-4D39-8BCD-A835674795F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3F1F9C76-CD49-41F9-BD76-E16CBD6FF9FC}" type="presOf" srcId="{432DCC30-3D30-4766-AE5A-DDA1E8E1C694}" destId="{D7C91FB9-804C-419F-A840-60C1222CFEF0}" srcOrd="1" destOrd="0" presId="urn:microsoft.com/office/officeart/2005/8/layout/hierarchy2"/>
    <dgm:cxn modelId="{6EE22535-4D4C-4420-8A3A-5C275DE18F5D}" type="presOf" srcId="{A09C861D-2DAD-4964-84B8-895DB96D41E1}" destId="{11F686DE-25FA-4C6B-B5BD-0426FD435EBF}" srcOrd="0" destOrd="0" presId="urn:microsoft.com/office/officeart/2005/8/layout/hierarchy2"/>
    <dgm:cxn modelId="{0901D703-B783-4B89-B770-4521D1B8BC05}"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208363-E42E-411D-B955-0D1D1493779E}" type="presOf" srcId="{993E109E-C8C8-46D8-B666-173B14BC2FD7}" destId="{3E4CFFF9-FD55-47C7-9E6D-F0C6A9412ADB}" srcOrd="0" destOrd="0" presId="urn:microsoft.com/office/officeart/2005/8/layout/hierarchy2"/>
    <dgm:cxn modelId="{714EF67A-A313-4306-8AB1-62AC4DD39E17}" type="presOf" srcId="{B70532A7-D3DA-4B84-B3F6-1A2B4861FC82}" destId="{5B52B8B1-5A7E-47DC-BFAF-F4C44426EF47}" srcOrd="1" destOrd="0" presId="urn:microsoft.com/office/officeart/2005/8/layout/hierarchy2"/>
    <dgm:cxn modelId="{0AB8B46F-558F-494B-B35E-78B1426C6384}" type="presOf" srcId="{191770CA-EAB0-484A-8FFB-8F7DA062CE62}" destId="{250F3298-E4AA-4904-A12B-AAC232EBAA5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5EAF035-A431-4DDB-8583-D23C8E489D10}" type="presOf" srcId="{BE7A866F-FCC5-436D-A2E0-A8A6DF76F8EB}" destId="{DF8ACA11-A784-4636-BE9F-ADD52C706CBC}" srcOrd="0" destOrd="0" presId="urn:microsoft.com/office/officeart/2005/8/layout/hierarchy2"/>
    <dgm:cxn modelId="{23BDC442-7263-4D08-84E4-7E29B63E3600}" type="presOf" srcId="{B134233E-B436-4370-8867-923B23EB229F}" destId="{2CE1C545-78E0-47B5-8C72-53A9EE24CD60}" srcOrd="0" destOrd="0" presId="urn:microsoft.com/office/officeart/2005/8/layout/hierarchy2"/>
    <dgm:cxn modelId="{6D1DEAA1-48D4-45F3-A81D-0D0716A71D5F}" type="presOf" srcId="{0969A4AF-FC06-4FD3-8A4B-F1026C3F433B}" destId="{2ED7A92A-530E-424D-81D7-0ABA1FBF8E80}" srcOrd="1" destOrd="0" presId="urn:microsoft.com/office/officeart/2005/8/layout/hierarchy2"/>
    <dgm:cxn modelId="{92F7EC68-5B07-4607-ACDF-C2C403E0EC8A}" type="presOf" srcId="{BE7A866F-FCC5-436D-A2E0-A8A6DF76F8EB}" destId="{4E231741-F076-452D-97E4-5E3BC1C34C63}" srcOrd="1" destOrd="0" presId="urn:microsoft.com/office/officeart/2005/8/layout/hierarchy2"/>
    <dgm:cxn modelId="{B5B0A3DF-FADD-4B60-9054-13AFF6D04847}" type="presOf" srcId="{0969A4AF-FC06-4FD3-8A4B-F1026C3F433B}" destId="{37DFA971-3BDD-4614-B3F4-FCCCA928E801}" srcOrd="0" destOrd="0" presId="urn:microsoft.com/office/officeart/2005/8/layout/hierarchy2"/>
    <dgm:cxn modelId="{EDC3B132-7846-49F2-BFCF-446C32B513C2}" type="presOf" srcId="{3B05B665-67A3-49B9-8B39-9C1EE857274C}" destId="{751A64B2-AA1B-4610-90F2-2585F0A6A46F}" srcOrd="0" destOrd="0" presId="urn:microsoft.com/office/officeart/2005/8/layout/hierarchy2"/>
    <dgm:cxn modelId="{7BC925CC-F3D0-4612-875D-46B331F5CCBA}" type="presOf" srcId="{75F56602-1F81-43B8-8FF4-6B603C2B9FA0}" destId="{2BD46A2F-C42F-406A-9A1B-2C52C3E6919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A0111FFA-4FA1-446D-8666-AECF0610C9CE}" type="presOf" srcId="{B2BE598A-CF53-4EAD-958F-AC3942F42736}" destId="{500CC38C-370D-4E38-962F-8E689C001DB3}" srcOrd="0" destOrd="0" presId="urn:microsoft.com/office/officeart/2005/8/layout/hierarchy2"/>
    <dgm:cxn modelId="{95AA49CD-D839-402D-82B9-516A6C9CF498}" type="presOf" srcId="{FEDD39BA-6E39-47D0-8586-07F39CC8648A}" destId="{031D1B23-0E26-4678-BE6A-437811C2DF66}" srcOrd="1" destOrd="0" presId="urn:microsoft.com/office/officeart/2005/8/layout/hierarchy2"/>
    <dgm:cxn modelId="{2E0067F5-CAA4-44AD-897C-0EBF4DB3A5DE}" type="presParOf" srcId="{2BD46A2F-C42F-406A-9A1B-2C52C3E69199}" destId="{64CF4588-342D-431F-BAAB-0FED7C7B9B22}" srcOrd="0" destOrd="0" presId="urn:microsoft.com/office/officeart/2005/8/layout/hierarchy2"/>
    <dgm:cxn modelId="{4709D836-A184-43AF-8838-97E421CD58BA}" type="presParOf" srcId="{64CF4588-342D-431F-BAAB-0FED7C7B9B22}" destId="{751A64B2-AA1B-4610-90F2-2585F0A6A46F}" srcOrd="0" destOrd="0" presId="urn:microsoft.com/office/officeart/2005/8/layout/hierarchy2"/>
    <dgm:cxn modelId="{A1828A92-2B03-4299-8010-F0C4FD60A14F}" type="presParOf" srcId="{64CF4588-342D-431F-BAAB-0FED7C7B9B22}" destId="{8F76A44D-3E95-4BEE-A6A2-B19DE39C4CC8}" srcOrd="1" destOrd="0" presId="urn:microsoft.com/office/officeart/2005/8/layout/hierarchy2"/>
    <dgm:cxn modelId="{CE65534A-0C7E-4243-8A9D-F50492CC45D9}" type="presParOf" srcId="{8F76A44D-3E95-4BEE-A6A2-B19DE39C4CC8}" destId="{27E9DFBA-38D9-4890-81CD-E6DD6F1BD76C}" srcOrd="0" destOrd="0" presId="urn:microsoft.com/office/officeart/2005/8/layout/hierarchy2"/>
    <dgm:cxn modelId="{A21DC10B-A00B-49A2-9C24-07F095B6143E}" type="presParOf" srcId="{27E9DFBA-38D9-4890-81CD-E6DD6F1BD76C}" destId="{CBB3C906-6C8E-43D0-A349-5CBA1BD5A1B2}" srcOrd="0" destOrd="0" presId="urn:microsoft.com/office/officeart/2005/8/layout/hierarchy2"/>
    <dgm:cxn modelId="{DDE2DF26-DE38-4256-807A-1FBB7A109CDA}" type="presParOf" srcId="{8F76A44D-3E95-4BEE-A6A2-B19DE39C4CC8}" destId="{16C6700E-9EBB-48A6-AFAB-3DD87471C1C2}" srcOrd="1" destOrd="0" presId="urn:microsoft.com/office/officeart/2005/8/layout/hierarchy2"/>
    <dgm:cxn modelId="{C6EEF56D-EEA6-4B2B-AC3D-D0B2DB96B3C0}" type="presParOf" srcId="{16C6700E-9EBB-48A6-AFAB-3DD87471C1C2}" destId="{CD21181F-0FF4-4082-92C6-4A9B73A74EDB}" srcOrd="0" destOrd="0" presId="urn:microsoft.com/office/officeart/2005/8/layout/hierarchy2"/>
    <dgm:cxn modelId="{344A4D6C-80CA-4318-B72D-4E199E7544E5}" type="presParOf" srcId="{16C6700E-9EBB-48A6-AFAB-3DD87471C1C2}" destId="{F1DFB375-DAC6-4FF8-91DE-BC0637159726}" srcOrd="1" destOrd="0" presId="urn:microsoft.com/office/officeart/2005/8/layout/hierarchy2"/>
    <dgm:cxn modelId="{7C143A85-7B08-4631-9724-CE4AE0A46D40}" type="presParOf" srcId="{F1DFB375-DAC6-4FF8-91DE-BC0637159726}" destId="{22C8D88C-9200-449A-95CA-C6C951FF9EFA}" srcOrd="0" destOrd="0" presId="urn:microsoft.com/office/officeart/2005/8/layout/hierarchy2"/>
    <dgm:cxn modelId="{67D98643-5DB1-4BD6-A536-CA790EF00672}" type="presParOf" srcId="{22C8D88C-9200-449A-95CA-C6C951FF9EFA}" destId="{D7C91FB9-804C-419F-A840-60C1222CFEF0}" srcOrd="0" destOrd="0" presId="urn:microsoft.com/office/officeart/2005/8/layout/hierarchy2"/>
    <dgm:cxn modelId="{73E9F792-5B73-481E-9457-A1F5C814E87F}" type="presParOf" srcId="{F1DFB375-DAC6-4FF8-91DE-BC0637159726}" destId="{6F13C50F-5A4A-42FF-8D18-6257C655505C}" srcOrd="1" destOrd="0" presId="urn:microsoft.com/office/officeart/2005/8/layout/hierarchy2"/>
    <dgm:cxn modelId="{58C9E72F-86E4-440C-8477-439B2BA6C182}" type="presParOf" srcId="{6F13C50F-5A4A-42FF-8D18-6257C655505C}" destId="{15AA3F71-DF63-44F2-A3BA-35AE6A6DBF7D}" srcOrd="0" destOrd="0" presId="urn:microsoft.com/office/officeart/2005/8/layout/hierarchy2"/>
    <dgm:cxn modelId="{CE248F47-5521-427D-BE76-53F4346B7608}" type="presParOf" srcId="{6F13C50F-5A4A-42FF-8D18-6257C655505C}" destId="{230A0D65-0855-402C-9DCF-6B08869A5139}" srcOrd="1" destOrd="0" presId="urn:microsoft.com/office/officeart/2005/8/layout/hierarchy2"/>
    <dgm:cxn modelId="{DD7F734B-DD07-4548-A360-84C88E49EE93}" type="presParOf" srcId="{F1DFB375-DAC6-4FF8-91DE-BC0637159726}" destId="{DF8ACA11-A784-4636-BE9F-ADD52C706CBC}" srcOrd="2" destOrd="0" presId="urn:microsoft.com/office/officeart/2005/8/layout/hierarchy2"/>
    <dgm:cxn modelId="{AB9001C5-F1B8-47F3-9AD1-9BB5B4FCA167}" type="presParOf" srcId="{DF8ACA11-A784-4636-BE9F-ADD52C706CBC}" destId="{4E231741-F076-452D-97E4-5E3BC1C34C63}" srcOrd="0" destOrd="0" presId="urn:microsoft.com/office/officeart/2005/8/layout/hierarchy2"/>
    <dgm:cxn modelId="{6ADD1D70-24B0-47FC-9949-66BDCB1147D7}" type="presParOf" srcId="{F1DFB375-DAC6-4FF8-91DE-BC0637159726}" destId="{9101B551-1B1D-4A77-A019-BBEE43D3A318}" srcOrd="3" destOrd="0" presId="urn:microsoft.com/office/officeart/2005/8/layout/hierarchy2"/>
    <dgm:cxn modelId="{634730DF-521F-490A-934B-559189B96057}" type="presParOf" srcId="{9101B551-1B1D-4A77-A019-BBEE43D3A318}" destId="{2CE1C545-78E0-47B5-8C72-53A9EE24CD60}" srcOrd="0" destOrd="0" presId="urn:microsoft.com/office/officeart/2005/8/layout/hierarchy2"/>
    <dgm:cxn modelId="{7EAD507A-31B3-4C23-86FE-1C62320BD574}" type="presParOf" srcId="{9101B551-1B1D-4A77-A019-BBEE43D3A318}" destId="{F811D60C-AF2A-4807-93C3-7732DE610F21}" srcOrd="1" destOrd="0" presId="urn:microsoft.com/office/officeart/2005/8/layout/hierarchy2"/>
    <dgm:cxn modelId="{2B76011F-8D8B-4CC8-9922-060CB1E95551}" type="presParOf" srcId="{8F76A44D-3E95-4BEE-A6A2-B19DE39C4CC8}" destId="{37DFA971-3BDD-4614-B3F4-FCCCA928E801}" srcOrd="2" destOrd="0" presId="urn:microsoft.com/office/officeart/2005/8/layout/hierarchy2"/>
    <dgm:cxn modelId="{6F026B5F-FE59-4A9D-A29D-55F937B561E0}" type="presParOf" srcId="{37DFA971-3BDD-4614-B3F4-FCCCA928E801}" destId="{2ED7A92A-530E-424D-81D7-0ABA1FBF8E80}" srcOrd="0" destOrd="0" presId="urn:microsoft.com/office/officeart/2005/8/layout/hierarchy2"/>
    <dgm:cxn modelId="{93C770E6-0299-479C-B97C-16CD549D2B9D}" type="presParOf" srcId="{8F76A44D-3E95-4BEE-A6A2-B19DE39C4CC8}" destId="{E5225CE1-2F09-4369-9607-0D669EBA8068}" srcOrd="3" destOrd="0" presId="urn:microsoft.com/office/officeart/2005/8/layout/hierarchy2"/>
    <dgm:cxn modelId="{73EEEF6C-DAAD-4E4A-BAC8-C571D50F22B6}" type="presParOf" srcId="{E5225CE1-2F09-4369-9607-0D669EBA8068}" destId="{250F3298-E4AA-4904-A12B-AAC232EBAA5C}" srcOrd="0" destOrd="0" presId="urn:microsoft.com/office/officeart/2005/8/layout/hierarchy2"/>
    <dgm:cxn modelId="{5A0029AD-35DD-4226-A466-26D96BA51501}" type="presParOf" srcId="{E5225CE1-2F09-4369-9607-0D669EBA8068}" destId="{BFED8BB7-D33D-472F-9935-70CC83B2F037}" srcOrd="1" destOrd="0" presId="urn:microsoft.com/office/officeart/2005/8/layout/hierarchy2"/>
    <dgm:cxn modelId="{EF7B5004-9EA1-4DE7-8239-64C796CC8C85}" type="presParOf" srcId="{BFED8BB7-D33D-472F-9935-70CC83B2F037}" destId="{500CC38C-370D-4E38-962F-8E689C001DB3}" srcOrd="0" destOrd="0" presId="urn:microsoft.com/office/officeart/2005/8/layout/hierarchy2"/>
    <dgm:cxn modelId="{05741C8E-1B9F-4308-AB86-305032139F00}" type="presParOf" srcId="{500CC38C-370D-4E38-962F-8E689C001DB3}" destId="{85D74912-EC50-4B9F-B5C0-FAED0F6C91EF}" srcOrd="0" destOrd="0" presId="urn:microsoft.com/office/officeart/2005/8/layout/hierarchy2"/>
    <dgm:cxn modelId="{10993560-0A92-4CF2-ADB4-2F5BDD78F24E}" type="presParOf" srcId="{BFED8BB7-D33D-472F-9935-70CC83B2F037}" destId="{00CEF6A7-71FB-4F30-8D68-E51F32B89E83}" srcOrd="1" destOrd="0" presId="urn:microsoft.com/office/officeart/2005/8/layout/hierarchy2"/>
    <dgm:cxn modelId="{66825A5B-99EA-4B95-BD0C-52C717F2880C}" type="presParOf" srcId="{00CEF6A7-71FB-4F30-8D68-E51F32B89E83}" destId="{88EDACE5-21AE-4482-B8C7-116CF3A27E99}" srcOrd="0" destOrd="0" presId="urn:microsoft.com/office/officeart/2005/8/layout/hierarchy2"/>
    <dgm:cxn modelId="{FCBA194C-9759-4A77-AAEC-3B0E52818E8E}" type="presParOf" srcId="{00CEF6A7-71FB-4F30-8D68-E51F32B89E83}" destId="{80B51281-666C-4AB5-84E9-437113A56E9E}" srcOrd="1" destOrd="0" presId="urn:microsoft.com/office/officeart/2005/8/layout/hierarchy2"/>
    <dgm:cxn modelId="{04DA510B-2181-43FA-877F-F98F4DC71405}" type="presParOf" srcId="{BFED8BB7-D33D-472F-9935-70CC83B2F037}" destId="{5B061652-2171-4D39-8BCD-A835674795F1}" srcOrd="2" destOrd="0" presId="urn:microsoft.com/office/officeart/2005/8/layout/hierarchy2"/>
    <dgm:cxn modelId="{A0C00E74-6898-47E0-8C3C-C0EDB30D5761}" type="presParOf" srcId="{5B061652-2171-4D39-8BCD-A835674795F1}" destId="{5B52B8B1-5A7E-47DC-BFAF-F4C44426EF47}" srcOrd="0" destOrd="0" presId="urn:microsoft.com/office/officeart/2005/8/layout/hierarchy2"/>
    <dgm:cxn modelId="{2DC8DA69-F974-4FD5-A83B-E814A6AE8C2A}" type="presParOf" srcId="{BFED8BB7-D33D-472F-9935-70CC83B2F037}" destId="{9501ABE0-7D23-49A4-8799-651C2C2C8E56}" srcOrd="3" destOrd="0" presId="urn:microsoft.com/office/officeart/2005/8/layout/hierarchy2"/>
    <dgm:cxn modelId="{7E22E067-E201-4EB9-B1C0-DE765327674E}" type="presParOf" srcId="{9501ABE0-7D23-49A4-8799-651C2C2C8E56}" destId="{11F686DE-25FA-4C6B-B5BD-0426FD435EBF}" srcOrd="0" destOrd="0" presId="urn:microsoft.com/office/officeart/2005/8/layout/hierarchy2"/>
    <dgm:cxn modelId="{B265FCBF-62A7-420E-ADF9-6851E840DA0E}" type="presParOf" srcId="{9501ABE0-7D23-49A4-8799-651C2C2C8E56}" destId="{32D9AA0C-B29A-4CDD-BC13-44F570C7D123}" srcOrd="1" destOrd="0" presId="urn:microsoft.com/office/officeart/2005/8/layout/hierarchy2"/>
    <dgm:cxn modelId="{CB3E4494-9FE5-4465-9620-C9FBFE5CB8E2}" type="presParOf" srcId="{BFED8BB7-D33D-472F-9935-70CC83B2F037}" destId="{4D73C71E-89F8-46D7-ABCD-94CC477E1629}" srcOrd="4" destOrd="0" presId="urn:microsoft.com/office/officeart/2005/8/layout/hierarchy2"/>
    <dgm:cxn modelId="{F8630AA0-CF9A-4439-A847-ABFBBB69D069}" type="presParOf" srcId="{4D73C71E-89F8-46D7-ABCD-94CC477E1629}" destId="{031D1B23-0E26-4678-BE6A-437811C2DF66}" srcOrd="0" destOrd="0" presId="urn:microsoft.com/office/officeart/2005/8/layout/hierarchy2"/>
    <dgm:cxn modelId="{EB116B53-3BBD-4DC4-979C-6D13463094DA}" type="presParOf" srcId="{BFED8BB7-D33D-472F-9935-70CC83B2F037}" destId="{54A643DF-6179-4C93-8A7A-0DD209DD08D7}" srcOrd="5" destOrd="0" presId="urn:microsoft.com/office/officeart/2005/8/layout/hierarchy2"/>
    <dgm:cxn modelId="{D1AFD536-D38B-4232-9EE1-F2E216EF6D5B}" type="presParOf" srcId="{54A643DF-6179-4C93-8A7A-0DD209DD08D7}" destId="{2370C263-D04C-4203-963B-8F5DE028DD68}" srcOrd="0" destOrd="0" presId="urn:microsoft.com/office/officeart/2005/8/layout/hierarchy2"/>
    <dgm:cxn modelId="{F2F10C69-DC81-4208-B532-2A1A0342273F}" type="presParOf" srcId="{54A643DF-6179-4C93-8A7A-0DD209DD08D7}" destId="{026ADC69-F3F6-473F-9715-C26D88688F3B}" srcOrd="1" destOrd="0" presId="urn:microsoft.com/office/officeart/2005/8/layout/hierarchy2"/>
    <dgm:cxn modelId="{5D3AB735-59F4-4E51-89D1-DB2FB2888547}" type="presParOf" srcId="{BFED8BB7-D33D-472F-9935-70CC83B2F037}" destId="{58F4492D-8348-40AC-AEC6-55C7C3535C7C}" srcOrd="6" destOrd="0" presId="urn:microsoft.com/office/officeart/2005/8/layout/hierarchy2"/>
    <dgm:cxn modelId="{EE54B02C-F12B-4FAE-B548-31A726A16BC3}" type="presParOf" srcId="{58F4492D-8348-40AC-AEC6-55C7C3535C7C}" destId="{9B1C92DF-85F9-4E10-9A54-D70B27BED890}" srcOrd="0" destOrd="0" presId="urn:microsoft.com/office/officeart/2005/8/layout/hierarchy2"/>
    <dgm:cxn modelId="{DC270C7E-9C3E-431B-A083-770A24C63717}" type="presParOf" srcId="{BFED8BB7-D33D-472F-9935-70CC83B2F037}" destId="{2CDA1DCB-B9F9-4A50-988C-DD08A9CE3EC9}" srcOrd="7" destOrd="0" presId="urn:microsoft.com/office/officeart/2005/8/layout/hierarchy2"/>
    <dgm:cxn modelId="{61AE555A-067C-468E-AEA8-0DDBA001ECBB}" type="presParOf" srcId="{2CDA1DCB-B9F9-4A50-988C-DD08A9CE3EC9}" destId="{3E4CFFF9-FD55-47C7-9E6D-F0C6A9412ADB}" srcOrd="0" destOrd="0" presId="urn:microsoft.com/office/officeart/2005/8/layout/hierarchy2"/>
    <dgm:cxn modelId="{AEF42387-D8FD-4C38-B7D5-50796059AB12}"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7/25/2016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F33FE-8B1E-4C5B-8D9A-3EE999E9590B}" type="slidenum">
              <a:rPr lang="en-US" smtClean="0"/>
              <a:t>15</a:t>
            </a:fld>
            <a:endParaRPr lang="en-US"/>
          </a:p>
        </p:txBody>
      </p:sp>
    </p:spTree>
    <p:extLst>
      <p:ext uri="{BB962C8B-B14F-4D97-AF65-F5344CB8AC3E}">
        <p14:creationId xmlns:p14="http://schemas.microsoft.com/office/powerpoint/2010/main" val="294147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F7EF0E-4991-462B-BCBC-694BF8FF3688}" type="datetime1">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8001E-7DBC-4AD3-B695-153B32E72DEB}" type="datetime1">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8F95E-FC82-488B-97B3-253076412B55}" type="datetime1">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E238C-8F63-4660-A32A-C9B584CD1B02}" type="datetime1">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485FBC-8459-4252-B46C-2615F0D54FC6}" type="datetime1">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380D9-9396-4976-888A-7F66E925443E}" type="datetime1">
              <a:rPr lang="en-US" smtClean="0"/>
              <a:t>7/25/2016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72D5E2-7B37-4517-8EA5-A6DF76D7EE3F}" type="datetime1">
              <a:rPr lang="en-US" smtClean="0"/>
              <a:t>7/25/2016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7/25/2016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7/25/2016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cs.neu.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Simple Introduction to </a:t>
            </a:r>
            <a:r>
              <a:rPr lang="en-US" dirty="0" err="1"/>
              <a:t>Git</a:t>
            </a:r>
            <a:r>
              <a:rPr lang="en-US" dirty="0"/>
              <a:t>: a distributed version-control system</a:t>
            </a:r>
          </a:p>
        </p:txBody>
      </p:sp>
      <p:sp>
        <p:nvSpPr>
          <p:cNvPr id="3" name="Subtitle 2"/>
          <p:cNvSpPr>
            <a:spLocks noGrp="1"/>
          </p:cNvSpPr>
          <p:nvPr>
            <p:ph type="subTitle" idx="1"/>
          </p:nvPr>
        </p:nvSpPr>
        <p:spPr/>
        <p:txBody>
          <a:bodyPr/>
          <a:lstStyle/>
          <a:p>
            <a:pPr lvl="0"/>
            <a:r>
              <a:rPr lang="en" dirty="0">
                <a:solidFill>
                  <a:srgbClr val="888888"/>
                </a:solidFill>
                <a:ea typeface="Calibri"/>
                <a:cs typeface="Calibri"/>
                <a:sym typeface="Calibri"/>
              </a:rPr>
              <a:t>CS 5010 Program Design Paradigms “Bootcamp”</a:t>
            </a:r>
          </a:p>
          <a:p>
            <a:r>
              <a:rPr lang="en-US" dirty="0"/>
              <a:t>Lesson 0.5</a:t>
            </a:r>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Commit</a:t>
            </a:r>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a:t>
            </a:r>
            <a:r>
              <a:rPr lang="en-US" dirty="0" err="1"/>
              <a:t>fs</a:t>
            </a:r>
            <a:r>
              <a:rPr lang="en-US" dirty="0"/>
              <a:t>.</a:t>
            </a:r>
          </a:p>
          <a:p>
            <a:pPr lvl="1"/>
            <a:endParaRPr lang="en-US" dirty="0"/>
          </a:p>
          <a:p>
            <a:r>
              <a:rPr lang="en-US" dirty="0"/>
              <a:t>The mini-</a:t>
            </a:r>
            <a:r>
              <a:rPr lang="en-US" dirty="0" err="1"/>
              <a:t>fs</a:t>
            </a:r>
            <a:r>
              <a:rPr lang="en-US" dirty="0"/>
              <a:t>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(1)</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At the end of each work session, you need to save your changes on the server.  This is called a “push”.</a:t>
            </a:r>
          </a:p>
          <a:p>
            <a:endParaRPr lang="en-US" dirty="0"/>
          </a:p>
          <a:p>
            <a:r>
              <a:rPr lang="en-US" dirty="0"/>
              <a:t>Now all your data is backed up.</a:t>
            </a:r>
          </a:p>
          <a:p>
            <a:pPr marL="285750" indent="-285750">
              <a:buFont typeface="Arial" pitchFamily="34" charset="0"/>
              <a:buChar char="•"/>
            </a:pPr>
            <a:r>
              <a:rPr lang="en-US" dirty="0"/>
              <a:t>You can retrieve it, on your machine or some other machine.</a:t>
            </a:r>
          </a:p>
          <a:p>
            <a:pPr marL="285750" indent="-285750">
              <a:buFont typeface="Arial" pitchFamily="34" charset="0"/>
              <a:buChar char="•"/>
            </a:pPr>
            <a:r>
              <a:rPr lang="en-US" dirty="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(2)</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To retrieve your data from the server, you do a “pull”.  A “pull” takes the data from the server and puts it both in your local mini-</a:t>
            </a:r>
            <a:r>
              <a:rPr lang="en-US" dirty="0" err="1"/>
              <a:t>fs</a:t>
            </a:r>
            <a:r>
              <a:rPr lang="en-US" dirty="0"/>
              <a:t> and in your ordinary files.</a:t>
            </a:r>
          </a:p>
          <a:p>
            <a:endParaRPr lang="en-US" dirty="0"/>
          </a:p>
          <a:p>
            <a:r>
              <a:rPr lang="en-US" dirty="0"/>
              <a:t>If your local file has changed, </a:t>
            </a:r>
            <a:r>
              <a:rPr lang="en-US" dirty="0" err="1"/>
              <a:t>git</a:t>
            </a:r>
            <a:r>
              <a:rPr lang="en-US" dirty="0"/>
              <a:t> will merge the changes if possible.  If it can’t figure out how to the merge, you will get an error message.  We'll learn how to deal with these in the next lesson.</a:t>
            </a:r>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whole picture</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recommend </a:t>
            </a:r>
            <a:r>
              <a:rPr lang="en-US" dirty="0" err="1"/>
              <a:t>Github</a:t>
            </a:r>
            <a:r>
              <a:rPr lang="en-US" dirty="0"/>
              <a:t> Desktop</a:t>
            </a:r>
          </a:p>
        </p:txBody>
      </p:sp>
      <p:sp>
        <p:nvSpPr>
          <p:cNvPr id="4" name="Content Placeholder 3"/>
          <p:cNvSpPr>
            <a:spLocks noGrp="1"/>
          </p:cNvSpPr>
          <p:nvPr>
            <p:ph idx="1"/>
          </p:nvPr>
        </p:nvSpPr>
        <p:spPr>
          <a:xfrm>
            <a:off x="230521" y="1600200"/>
            <a:ext cx="8782849" cy="4525963"/>
          </a:xfrm>
        </p:spPr>
        <p:txBody>
          <a:bodyPr/>
          <a:lstStyle/>
          <a:p>
            <a:r>
              <a:rPr lang="en-US" dirty="0"/>
              <a:t>This is a nice UI for </a:t>
            </a:r>
            <a:r>
              <a:rPr lang="en-US" dirty="0" err="1"/>
              <a:t>github</a:t>
            </a:r>
            <a:r>
              <a:rPr lang="en-US" dirty="0"/>
              <a:t>.</a:t>
            </a:r>
          </a:p>
          <a:p>
            <a:r>
              <a:rPr lang="en-US" dirty="0"/>
              <a:t>If your prefer, you can use the command line, or any other </a:t>
            </a:r>
            <a:r>
              <a:rPr lang="en-US" dirty="0" err="1"/>
              <a:t>git</a:t>
            </a:r>
            <a:r>
              <a:rPr lang="en-US" dirty="0"/>
              <a:t> interface you like.</a:t>
            </a:r>
          </a:p>
          <a:p>
            <a:r>
              <a:rPr lang="en-US" dirty="0"/>
              <a:t>Point your copy of </a:t>
            </a:r>
            <a:r>
              <a:rPr lang="en-US" dirty="0" err="1"/>
              <a:t>Github</a:t>
            </a:r>
            <a:r>
              <a:rPr lang="en-US" dirty="0"/>
              <a:t> Desktop to use “</a:t>
            </a:r>
            <a:r>
              <a:rPr lang="en-US" dirty="0" err="1"/>
              <a:t>Github</a:t>
            </a:r>
            <a:r>
              <a:rPr lang="en-US" dirty="0"/>
              <a:t> for Enterprise” at </a:t>
            </a:r>
            <a:r>
              <a:rPr lang="en-US" dirty="0">
                <a:hlinkClick r:id="rId2"/>
              </a:rPr>
              <a:t>https://github.ccs.neu.edu</a:t>
            </a:r>
            <a:endParaRPr lang="en-US" dirty="0"/>
          </a:p>
          <a:p>
            <a:r>
              <a:rPr lang="en-US" dirty="0"/>
              <a:t>We recommend that you set up your repos to “always rebase”.  (When we set up your repos, we will try to set them up to do this automatically)</a:t>
            </a:r>
          </a:p>
          <a:p>
            <a:endParaRPr lang="en-US" dirty="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82678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Github</a:t>
            </a:r>
            <a:r>
              <a:rPr lang="en-US" dirty="0"/>
              <a:t> Desktop uses a simplified </a:t>
            </a:r>
            <a:r>
              <a:rPr lang="en-US" dirty="0" err="1"/>
              <a:t>git</a:t>
            </a:r>
            <a:r>
              <a:rPr lang="en-US" dirty="0"/>
              <a:t> model</a:t>
            </a:r>
          </a:p>
        </p:txBody>
      </p:sp>
      <p:sp>
        <p:nvSpPr>
          <p:cNvPr id="19" name="Content Placeholder 18"/>
          <p:cNvSpPr>
            <a:spLocks noGrp="1"/>
          </p:cNvSpPr>
          <p:nvPr>
            <p:ph idx="1"/>
          </p:nvPr>
        </p:nvSpPr>
        <p:spPr/>
        <p:txBody>
          <a:bodyPr/>
          <a:lstStyle/>
          <a:p>
            <a:r>
              <a:rPr lang="en-US" sz="2800" dirty="0"/>
              <a:t>In </a:t>
            </a:r>
            <a:r>
              <a:rPr lang="en-US" sz="2800" dirty="0" err="1"/>
              <a:t>Github</a:t>
            </a:r>
            <a:r>
              <a:rPr lang="en-US" sz="2800" dirty="0"/>
              <a:t> Desktop, “push” and “pull” are combined into a single operation called “sync”.  So there are only two steps (“commit” and “sync”) to worry about, not three.</a:t>
            </a:r>
          </a:p>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grpSp>
        <p:nvGrpSpPr>
          <p:cNvPr id="18" name="Group 17"/>
          <p:cNvGrpSpPr/>
          <p:nvPr/>
        </p:nvGrpSpPr>
        <p:grpSpPr>
          <a:xfrm>
            <a:off x="924079" y="3429000"/>
            <a:ext cx="7514435" cy="3949085"/>
            <a:chOff x="677065" y="1466866"/>
            <a:chExt cx="7514435" cy="3949085"/>
          </a:xfrm>
        </p:grpSpPr>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sync</a:t>
              </a:r>
            </a:p>
          </p:txBody>
        </p:sp>
        <p:sp>
          <p:nvSpPr>
            <p:cNvPr id="14" name="Bent-Up Arrow 13"/>
            <p:cNvSpPr/>
            <p:nvPr/>
          </p:nvSpPr>
          <p:spPr>
            <a:xfrm>
              <a:off x="2772565" y="3283429"/>
              <a:ext cx="1037435" cy="1295400"/>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grpSp>
          <p:nvGrpSpPr>
            <p:cNvPr id="15" name="Group 14"/>
            <p:cNvGrpSpPr/>
            <p:nvPr/>
          </p:nvGrpSpPr>
          <p:grpSpPr>
            <a:xfrm>
              <a:off x="677065" y="1466866"/>
              <a:ext cx="7514435" cy="3949085"/>
              <a:chOff x="677065" y="1466866"/>
              <a:chExt cx="7514435" cy="3949085"/>
            </a:xfrm>
          </p:grpSpPr>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14938751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4914900" y="1466866"/>
                <a:ext cx="32766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7" name="Left-Right Arrow 16"/>
              <p:cNvSpPr/>
              <p:nvPr/>
            </p:nvSpPr>
            <p:spPr>
              <a:xfrm>
                <a:off x="3810000" y="2438400"/>
                <a:ext cx="1828800" cy="48463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sync</a:t>
                </a:r>
              </a:p>
            </p:txBody>
          </p:sp>
        </p:grpSp>
      </p:grpSp>
    </p:spTree>
    <p:extLst>
      <p:ext uri="{BB962C8B-B14F-4D97-AF65-F5344CB8AC3E}">
        <p14:creationId xmlns:p14="http://schemas.microsoft.com/office/powerpoint/2010/main" val="174331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with GD</a:t>
            </a:r>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a:t>sync</a:t>
              </a:r>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a:t>sync</a:t>
              </a:r>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324600" y="2174703"/>
            <a:ext cx="2819400" cy="3416320"/>
          </a:xfrm>
          <a:prstGeom prst="rect">
            <a:avLst/>
          </a:prstGeom>
          <a:noFill/>
        </p:spPr>
        <p:txBody>
          <a:bodyPr wrap="square" rtlCol="0">
            <a:spAutoFit/>
          </a:bodyPr>
          <a:lstStyle/>
          <a:p>
            <a:r>
              <a:rPr lang="en-US" dirty="0"/>
              <a:t>Best practice: commit your work whenever you’ve gotten one part of your problem working, or before trying something that might fail.</a:t>
            </a:r>
          </a:p>
          <a:p>
            <a:endParaRPr lang="en-US" dirty="0"/>
          </a:p>
          <a:p>
            <a:r>
              <a:rPr lang="en-US" dirty="0"/>
              <a:t>If your new stuff is screwed up, you can always “revert” to your last good commit.</a:t>
            </a:r>
          </a:p>
          <a:p>
            <a:r>
              <a:rPr lang="en-US" dirty="0"/>
              <a:t>(Remember: always “revert”, never “roll back”)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24996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with a partner</a:t>
            </a:r>
          </a:p>
        </p:txBody>
      </p:sp>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a:t>You</a:t>
            </a:r>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a:t>You</a:t>
            </a:r>
          </a:p>
        </p:txBody>
      </p:sp>
      <p:sp>
        <p:nvSpPr>
          <p:cNvPr id="53" name="TextBox 52"/>
          <p:cNvSpPr txBox="1"/>
          <p:nvPr/>
        </p:nvSpPr>
        <p:spPr>
          <a:xfrm>
            <a:off x="3419456" y="1351002"/>
            <a:ext cx="1876463" cy="923330"/>
          </a:xfrm>
          <a:prstGeom prst="rect">
            <a:avLst/>
          </a:prstGeom>
          <a:noFill/>
          <a:ln>
            <a:solidFill>
              <a:schemeClr val="tx1"/>
            </a:solidFill>
          </a:ln>
        </p:spPr>
        <p:txBody>
          <a:bodyPr wrap="square" rtlCol="0">
            <a:spAutoFit/>
          </a:bodyPr>
          <a:lstStyle/>
          <a:p>
            <a:r>
              <a:rPr lang="en-US" dirty="0"/>
              <a:t>Your Partner (or you on another computer)</a:t>
            </a:r>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014242"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Your partner gets your work from the server</a:t>
            </a:r>
          </a:p>
        </p:txBody>
      </p:sp>
      <p:sp>
        <p:nvSpPr>
          <p:cNvPr id="63" name="Parallelogram 62"/>
          <p:cNvSpPr/>
          <p:nvPr/>
        </p:nvSpPr>
        <p:spPr>
          <a:xfrm>
            <a:off x="5100794"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get your partner’s work from the server</a:t>
            </a:r>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54" name="Slide Number Placeholder 5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35688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Starting your work session</a:t>
            </a:r>
          </a:p>
        </p:txBody>
      </p:sp>
      <p:sp>
        <p:nvSpPr>
          <p:cNvPr id="7" name="Content Placeholder 6"/>
          <p:cNvSpPr>
            <a:spLocks noGrp="1"/>
          </p:cNvSpPr>
          <p:nvPr>
            <p:ph idx="1"/>
          </p:nvPr>
        </p:nvSpPr>
        <p:spPr/>
        <p:txBody>
          <a:bodyPr>
            <a:normAutofit/>
          </a:bodyPr>
          <a:lstStyle/>
          <a:p>
            <a:r>
              <a:rPr lang="en-US" sz="2400" dirty="0"/>
              <a:t>Here’s what your </a:t>
            </a:r>
            <a:r>
              <a:rPr lang="en-US" sz="2400" dirty="0" err="1"/>
              <a:t>Github</a:t>
            </a:r>
            <a:r>
              <a:rPr lang="en-US" sz="2400" dirty="0"/>
              <a:t> Desktop should look like when you open it up.  Observe that your repos will be in the section labeled “Enterprise”.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865701"/>
            <a:ext cx="6122019" cy="3673211"/>
          </a:xfrm>
          <a:prstGeom prst="rect">
            <a:avLst/>
          </a:prstGeom>
        </p:spPr>
      </p:pic>
      <p:sp>
        <p:nvSpPr>
          <p:cNvPr id="8" name="Rounded Rectangle 7"/>
          <p:cNvSpPr/>
          <p:nvPr/>
        </p:nvSpPr>
        <p:spPr>
          <a:xfrm>
            <a:off x="1435835" y="3582030"/>
            <a:ext cx="1080654" cy="430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820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Where am I?</a:t>
            </a:r>
          </a:p>
        </p:txBody>
      </p:sp>
      <p:sp>
        <p:nvSpPr>
          <p:cNvPr id="7" name="Content Placeholder 6"/>
          <p:cNvSpPr>
            <a:spLocks noGrp="1"/>
          </p:cNvSpPr>
          <p:nvPr>
            <p:ph idx="1"/>
          </p:nvPr>
        </p:nvSpPr>
        <p:spPr/>
        <p:txBody>
          <a:bodyPr>
            <a:normAutofit/>
          </a:bodyPr>
          <a:lstStyle/>
          <a:p>
            <a:r>
              <a:rPr lang="en-US" sz="2400" dirty="0"/>
              <a:t>The open blue circle indicates that you are looking at the most recent local files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61" y="2865701"/>
            <a:ext cx="6122019" cy="3673211"/>
          </a:xfrm>
          <a:prstGeom prst="rect">
            <a:avLst/>
          </a:prstGeom>
        </p:spPr>
      </p:pic>
      <p:sp>
        <p:nvSpPr>
          <p:cNvPr id="2" name="Right Arrow 1"/>
          <p:cNvSpPr/>
          <p:nvPr/>
        </p:nvSpPr>
        <p:spPr>
          <a:xfrm rot="15342571">
            <a:off x="7366840" y="3817003"/>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7425693" y="3430889"/>
            <a:ext cx="207317" cy="1813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617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 explain:</a:t>
            </a:r>
          </a:p>
          <a:p>
            <a:pPr lvl="1"/>
            <a:r>
              <a:rPr lang="en-US" dirty="0"/>
              <a:t>how </a:t>
            </a:r>
            <a:r>
              <a:rPr lang="en-US" dirty="0" err="1"/>
              <a:t>git</a:t>
            </a:r>
            <a:r>
              <a:rPr lang="en-US" dirty="0"/>
              <a:t> creates a mini-</a:t>
            </a:r>
            <a:r>
              <a:rPr lang="en-US" dirty="0" err="1"/>
              <a:t>filesystem</a:t>
            </a:r>
            <a:r>
              <a:rPr lang="en-US" dirty="0"/>
              <a:t> in your directory</a:t>
            </a:r>
          </a:p>
          <a:p>
            <a:pPr lvl="1"/>
            <a:r>
              <a:rPr lang="en-US" dirty="0"/>
              <a:t>what commit, push, pull, and sync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a:p>
            <a:pPr lvl="1"/>
            <a:r>
              <a:rPr lang="en-US" dirty="0"/>
              <a:t>how </a:t>
            </a:r>
            <a:r>
              <a:rPr lang="en-US" dirty="0" err="1"/>
              <a:t>git</a:t>
            </a:r>
            <a:r>
              <a:rPr lang="en-US" dirty="0"/>
              <a:t> allows you and a partner to work together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Always start by syncing</a:t>
            </a:r>
          </a:p>
        </p:txBody>
      </p:sp>
      <p:sp>
        <p:nvSpPr>
          <p:cNvPr id="7" name="Content Placeholder 6"/>
          <p:cNvSpPr>
            <a:spLocks noGrp="1"/>
          </p:cNvSpPr>
          <p:nvPr>
            <p:ph idx="1"/>
          </p:nvPr>
        </p:nvSpPr>
        <p:spPr/>
        <p:txBody>
          <a:bodyPr>
            <a:normAutofit/>
          </a:bodyPr>
          <a:lstStyle/>
          <a:p>
            <a:r>
              <a:rPr lang="en-US" sz="2400" dirty="0"/>
              <a:t>This will download any changes that you or your partner have made on other machines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61" y="2865701"/>
            <a:ext cx="6122019" cy="3673211"/>
          </a:xfrm>
          <a:prstGeom prst="rect">
            <a:avLst/>
          </a:prstGeom>
        </p:spPr>
      </p:pic>
      <p:sp>
        <p:nvSpPr>
          <p:cNvPr id="2" name="Right Arrow 1"/>
          <p:cNvSpPr/>
          <p:nvPr/>
        </p:nvSpPr>
        <p:spPr>
          <a:xfrm rot="3405992">
            <a:off x="6847105" y="2824661"/>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7261237" y="3190875"/>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743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778172"/>
            <a:ext cx="6122019" cy="3682048"/>
          </a:xfrm>
          <a:prstGeom prst="rect">
            <a:avLst/>
          </a:prstGeom>
        </p:spPr>
      </p:pic>
      <p:sp>
        <p:nvSpPr>
          <p:cNvPr id="5" name="Title 4"/>
          <p:cNvSpPr>
            <a:spLocks noGrp="1"/>
          </p:cNvSpPr>
          <p:nvPr>
            <p:ph type="title"/>
          </p:nvPr>
        </p:nvSpPr>
        <p:spPr/>
        <p:txBody>
          <a:bodyPr>
            <a:normAutofit/>
          </a:bodyPr>
          <a:lstStyle/>
          <a:p>
            <a:r>
              <a:rPr lang="en-US" dirty="0"/>
              <a:t>Click on a dot to see a commit</a:t>
            </a:r>
          </a:p>
        </p:txBody>
      </p:sp>
      <p:sp>
        <p:nvSpPr>
          <p:cNvPr id="7" name="Content Placeholder 6"/>
          <p:cNvSpPr>
            <a:spLocks noGrp="1"/>
          </p:cNvSpPr>
          <p:nvPr>
            <p:ph idx="1"/>
          </p:nvPr>
        </p:nvSpPr>
        <p:spPr/>
        <p:txBody>
          <a:bodyPr>
            <a:normAutofit/>
          </a:bodyPr>
          <a:lstStyle/>
          <a:p>
            <a:r>
              <a:rPr lang="en-US" sz="2400" dirty="0"/>
              <a:t>Clicking on the last dot will show you what was in your last commit</a:t>
            </a:r>
          </a:p>
          <a:p>
            <a:r>
              <a:rPr lang="en-US" sz="2400" dirty="0"/>
              <a:t>The dot turns blue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2" name="Right Arrow 1"/>
          <p:cNvSpPr/>
          <p:nvPr/>
        </p:nvSpPr>
        <p:spPr>
          <a:xfrm rot="5400000">
            <a:off x="6519903" y="2826121"/>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6553200" y="3296204"/>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35014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400" dirty="0"/>
              <a:t>In this view, you can see the first 6 characters of the unique identifier (“the SHA”) for this commit</a:t>
            </a:r>
          </a:p>
          <a:p>
            <a:r>
              <a:rPr lang="en-US" sz="2400" dirty="0"/>
              <a:t>You’ll need it for your </a:t>
            </a:r>
            <a:r>
              <a:rPr lang="en-US" sz="2400" dirty="0" err="1"/>
              <a:t>Worksession</a:t>
            </a:r>
            <a:r>
              <a:rPr lang="en-US" sz="2400" dirty="0"/>
              <a:t> Report</a:t>
            </a:r>
          </a:p>
          <a:p>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778172"/>
            <a:ext cx="6122019" cy="3682048"/>
          </a:xfrm>
          <a:prstGeom prst="rect">
            <a:avLst/>
          </a:prstGeom>
        </p:spPr>
      </p:pic>
      <p:sp>
        <p:nvSpPr>
          <p:cNvPr id="5" name="Title 4"/>
          <p:cNvSpPr>
            <a:spLocks noGrp="1"/>
          </p:cNvSpPr>
          <p:nvPr>
            <p:ph type="title"/>
          </p:nvPr>
        </p:nvSpPr>
        <p:spPr/>
        <p:txBody>
          <a:bodyPr>
            <a:normAutofit/>
          </a:bodyPr>
          <a:lstStyle/>
          <a:p>
            <a:r>
              <a:rPr lang="en-US" dirty="0"/>
              <a:t>This shows your commit SHA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2" name="Right Arrow 1"/>
          <p:cNvSpPr/>
          <p:nvPr/>
        </p:nvSpPr>
        <p:spPr>
          <a:xfrm rot="5400000">
            <a:off x="4538701" y="321688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4572000" y="3686969"/>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1378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Now let’s work on our file</a:t>
            </a:r>
          </a:p>
        </p:txBody>
      </p:sp>
      <p:sp>
        <p:nvSpPr>
          <p:cNvPr id="7" name="Content Placeholder 6"/>
          <p:cNvSpPr>
            <a:spLocks noGrp="1"/>
          </p:cNvSpPr>
          <p:nvPr>
            <p:ph idx="1"/>
          </p:nvPr>
        </p:nvSpPr>
        <p:spPr/>
        <p:txBody>
          <a:bodyPr>
            <a:normAutofit/>
          </a:bodyPr>
          <a:lstStyle/>
          <a:p>
            <a:r>
              <a:rPr lang="en-US" sz="2400" dirty="0"/>
              <a:t>Now the screen shows an uncommitted change.</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2" name="Right Arrow 1"/>
          <p:cNvSpPr/>
          <p:nvPr/>
        </p:nvSpPr>
        <p:spPr>
          <a:xfrm rot="5400000">
            <a:off x="4538701" y="321688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4572000" y="3686969"/>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876" y="2672441"/>
            <a:ext cx="6109970" cy="3665982"/>
          </a:xfrm>
          <a:prstGeom prst="rect">
            <a:avLst/>
          </a:prstGeom>
        </p:spPr>
      </p:pic>
      <p:sp>
        <p:nvSpPr>
          <p:cNvPr id="9" name="Rounded Rectangle 8"/>
          <p:cNvSpPr/>
          <p:nvPr/>
        </p:nvSpPr>
        <p:spPr>
          <a:xfrm>
            <a:off x="6612397" y="2672441"/>
            <a:ext cx="944628" cy="3503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ight Arrow 9"/>
          <p:cNvSpPr/>
          <p:nvPr/>
        </p:nvSpPr>
        <p:spPr>
          <a:xfrm rot="5400000">
            <a:off x="6831550" y="2252845"/>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81616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a:t>We write a commit message.  Then we’ll click on “Commit to Master”</a:t>
            </a:r>
          </a:p>
          <a:p>
            <a:endParaRPr lang="en-US" sz="24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573" y="2672440"/>
            <a:ext cx="6080855" cy="3648513"/>
          </a:xfrm>
          <a:prstGeom prst="rect">
            <a:avLst/>
          </a:prstGeom>
        </p:spPr>
      </p:pic>
      <p:sp>
        <p:nvSpPr>
          <p:cNvPr id="5" name="Title 4"/>
          <p:cNvSpPr>
            <a:spLocks noGrp="1"/>
          </p:cNvSpPr>
          <p:nvPr>
            <p:ph type="title"/>
          </p:nvPr>
        </p:nvSpPr>
        <p:spPr/>
        <p:txBody>
          <a:bodyPr>
            <a:normAutofit/>
          </a:bodyPr>
          <a:lstStyle/>
          <a:p>
            <a:r>
              <a:rPr lang="en-US" dirty="0"/>
              <a:t>Next, we commit our work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13" name="Rounded Rectangle 12"/>
          <p:cNvSpPr/>
          <p:nvPr/>
        </p:nvSpPr>
        <p:spPr>
          <a:xfrm>
            <a:off x="2505153" y="5468540"/>
            <a:ext cx="1900592" cy="887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38662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a:t>Now it says “No uncommitted changes” again.</a:t>
            </a:r>
          </a:p>
          <a:p>
            <a:r>
              <a:rPr lang="en-US" sz="2400" dirty="0"/>
              <a:t>You can also undo the commit if you want.</a:t>
            </a:r>
          </a:p>
        </p:txBody>
      </p:sp>
      <p:sp>
        <p:nvSpPr>
          <p:cNvPr id="5" name="Title 4"/>
          <p:cNvSpPr>
            <a:spLocks noGrp="1"/>
          </p:cNvSpPr>
          <p:nvPr>
            <p:ph type="title"/>
          </p:nvPr>
        </p:nvSpPr>
        <p:spPr/>
        <p:txBody>
          <a:bodyPr>
            <a:normAutofit fontScale="90000"/>
          </a:bodyPr>
          <a:lstStyle/>
          <a:p>
            <a:r>
              <a:rPr lang="en-US" dirty="0"/>
              <a:t>Here’s what you’ll see after a commit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321" y="2672440"/>
            <a:ext cx="5751358" cy="3450815"/>
          </a:xfrm>
          <a:prstGeom prst="rect">
            <a:avLst/>
          </a:prstGeom>
        </p:spPr>
      </p:pic>
    </p:spTree>
    <p:extLst>
      <p:ext uri="{BB962C8B-B14F-4D97-AF65-F5344CB8AC3E}">
        <p14:creationId xmlns:p14="http://schemas.microsoft.com/office/powerpoint/2010/main" val="883220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a:t>Click on the open circle to see what was in your commit, and to record the commit SHA.  Here’s that screen again:</a:t>
            </a:r>
          </a:p>
          <a:p>
            <a:endParaRPr lang="en-US" sz="2400" dirty="0"/>
          </a:p>
        </p:txBody>
      </p:sp>
      <p:sp>
        <p:nvSpPr>
          <p:cNvPr id="5" name="Title 4"/>
          <p:cNvSpPr>
            <a:spLocks noGrp="1"/>
          </p:cNvSpPr>
          <p:nvPr>
            <p:ph type="title"/>
          </p:nvPr>
        </p:nvSpPr>
        <p:spPr/>
        <p:txBody>
          <a:bodyPr>
            <a:normAutofit/>
          </a:bodyPr>
          <a:lstStyle/>
          <a:p>
            <a:r>
              <a:rPr lang="en-US" dirty="0"/>
              <a:t>Be sure to record the commit SHA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672440"/>
            <a:ext cx="6122019" cy="3682048"/>
          </a:xfrm>
          <a:prstGeom prst="rect">
            <a:avLst/>
          </a:prstGeom>
        </p:spPr>
      </p:pic>
      <p:sp>
        <p:nvSpPr>
          <p:cNvPr id="9" name="Right Arrow 8"/>
          <p:cNvSpPr/>
          <p:nvPr/>
        </p:nvSpPr>
        <p:spPr>
          <a:xfrm rot="5400000">
            <a:off x="4531144" y="311864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4425345" y="3627370"/>
            <a:ext cx="717917" cy="2019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96460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a:t>Your work is not saved on the server until you sync.</a:t>
            </a:r>
          </a:p>
          <a:p>
            <a:endParaRPr lang="en-US" sz="2400" dirty="0"/>
          </a:p>
        </p:txBody>
      </p:sp>
      <p:sp>
        <p:nvSpPr>
          <p:cNvPr id="5" name="Title 4"/>
          <p:cNvSpPr>
            <a:spLocks noGrp="1"/>
          </p:cNvSpPr>
          <p:nvPr>
            <p:ph type="title"/>
          </p:nvPr>
        </p:nvSpPr>
        <p:spPr/>
        <p:txBody>
          <a:bodyPr>
            <a:normAutofit/>
          </a:bodyPr>
          <a:lstStyle/>
          <a:p>
            <a:r>
              <a:rPr lang="en-US" dirty="0"/>
              <a:t>Be sure to sync!!!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672440"/>
            <a:ext cx="6122019" cy="3682048"/>
          </a:xfrm>
          <a:prstGeom prst="rect">
            <a:avLst/>
          </a:prstGeom>
        </p:spPr>
      </p:pic>
      <p:sp>
        <p:nvSpPr>
          <p:cNvPr id="9" name="Right Arrow 8"/>
          <p:cNvSpPr/>
          <p:nvPr/>
        </p:nvSpPr>
        <p:spPr>
          <a:xfrm rot="5400000">
            <a:off x="7180789" y="2529904"/>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7234890" y="2976563"/>
            <a:ext cx="398120" cy="2952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77270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 a Work Session Report</a:t>
            </a:r>
          </a:p>
        </p:txBody>
      </p:sp>
      <p:sp>
        <p:nvSpPr>
          <p:cNvPr id="3" name="Content Placeholder 2"/>
          <p:cNvSpPr>
            <a:spLocks noGrp="1"/>
          </p:cNvSpPr>
          <p:nvPr>
            <p:ph sz="half" idx="1"/>
          </p:nvPr>
        </p:nvSpPr>
        <p:spPr/>
        <p:txBody>
          <a:bodyPr>
            <a:normAutofit/>
          </a:bodyPr>
          <a:lstStyle/>
          <a:p>
            <a:r>
              <a:rPr lang="en-US" sz="2400" dirty="0"/>
              <a:t>At the end of your work session, submit a work session report via the web.</a:t>
            </a:r>
          </a:p>
          <a:p>
            <a:r>
              <a:rPr lang="en-US" sz="2400" dirty="0"/>
              <a:t>The URL for the work session report will appear in each problem set.</a:t>
            </a:r>
          </a:p>
          <a:p>
            <a:r>
              <a:rPr lang="en-US" sz="2400" dirty="0"/>
              <a:t>The report will ask for the SHA of your last commit.  You can get this from the </a:t>
            </a:r>
            <a:r>
              <a:rPr lang="en-US" sz="2400" dirty="0" err="1"/>
              <a:t>Github</a:t>
            </a:r>
            <a:r>
              <a:rPr lang="en-US" sz="2400" dirty="0"/>
              <a:t> Desktop, as we’ve shown you.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027" y="1600200"/>
            <a:ext cx="3452183" cy="4224252"/>
          </a:xfrm>
          <a:prstGeom prst="rect">
            <a:avLst/>
          </a:prstGeom>
        </p:spPr>
      </p:pic>
      <p:sp>
        <p:nvSpPr>
          <p:cNvPr id="7" name="Oval 6"/>
          <p:cNvSpPr/>
          <p:nvPr/>
        </p:nvSpPr>
        <p:spPr>
          <a:xfrm>
            <a:off x="4708026" y="5179211"/>
            <a:ext cx="1405607" cy="8086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ways to use </a:t>
            </a:r>
            <a:r>
              <a:rPr lang="en-US" dirty="0" err="1"/>
              <a:t>git</a:t>
            </a:r>
            <a:r>
              <a:rPr lang="en-US" dirty="0"/>
              <a:t> and </a:t>
            </a:r>
            <a:r>
              <a:rPr lang="en-US" dirty="0" err="1"/>
              <a:t>github</a:t>
            </a:r>
            <a:endParaRPr lang="en-US" dirty="0"/>
          </a:p>
        </p:txBody>
      </p:sp>
      <p:sp>
        <p:nvSpPr>
          <p:cNvPr id="7" name="Content Placeholder 6"/>
          <p:cNvSpPr>
            <a:spLocks noGrp="1"/>
          </p:cNvSpPr>
          <p:nvPr>
            <p:ph idx="1"/>
          </p:nvPr>
        </p:nvSpPr>
        <p:spPr/>
        <p:txBody>
          <a:bodyPr>
            <a:normAutofit/>
          </a:bodyPr>
          <a:lstStyle/>
          <a:p>
            <a:r>
              <a:rPr lang="en-US" dirty="0"/>
              <a:t>There are lots of possible ways to use </a:t>
            </a:r>
            <a:r>
              <a:rPr lang="en-US" dirty="0" err="1"/>
              <a:t>git</a:t>
            </a:r>
            <a:r>
              <a:rPr lang="en-US" dirty="0"/>
              <a:t> and </a:t>
            </a:r>
            <a:r>
              <a:rPr lang="en-US" dirty="0" err="1"/>
              <a:t>github</a:t>
            </a:r>
            <a:r>
              <a:rPr lang="en-US" dirty="0"/>
              <a:t>.</a:t>
            </a:r>
          </a:p>
          <a:p>
            <a:r>
              <a:rPr lang="en-US" dirty="0"/>
              <a:t>If you and your partner know </a:t>
            </a:r>
            <a:r>
              <a:rPr lang="en-US" dirty="0" err="1"/>
              <a:t>git</a:t>
            </a:r>
            <a:r>
              <a:rPr lang="en-US" dirty="0"/>
              <a:t> well, and you want to do something fancier with multiple branches, merges, and whatnot, feel free to do so.</a:t>
            </a:r>
          </a:p>
          <a:p>
            <a:r>
              <a:rPr lang="en-US" dirty="0"/>
              <a:t>But you should be able to get by just fine with just a single master branch.</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8" name="Rectangle 7"/>
          <p:cNvSpPr/>
          <p:nvPr/>
        </p:nvSpPr>
        <p:spPr>
          <a:xfrm>
            <a:off x="4739768" y="5796676"/>
            <a:ext cx="3626864" cy="658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believe in the KISS principle:  “Keep It Simple, Stupid!” </a:t>
            </a:r>
          </a:p>
        </p:txBody>
      </p:sp>
    </p:spTree>
    <p:extLst>
      <p:ext uri="{BB962C8B-B14F-4D97-AF65-F5344CB8AC3E}">
        <p14:creationId xmlns:p14="http://schemas.microsoft.com/office/powerpoint/2010/main" val="2751940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a:t>
            </a:r>
            <a:r>
              <a:rPr lang="en-US" dirty="0">
                <a:solidFill>
                  <a:srgbClr val="FF0000"/>
                </a:solidFill>
              </a:rPr>
              <a:t>distributed</a:t>
            </a:r>
            <a:r>
              <a:rPr lang="en-US" dirty="0"/>
              <a:t> version-control system</a:t>
            </a:r>
          </a:p>
        </p:txBody>
      </p:sp>
      <p:sp>
        <p:nvSpPr>
          <p:cNvPr id="3" name="Content Placeholder 2"/>
          <p:cNvSpPr>
            <a:spLocks noGrp="1"/>
          </p:cNvSpPr>
          <p:nvPr>
            <p:ph idx="1"/>
          </p:nvPr>
        </p:nvSpPr>
        <p:spPr/>
        <p:txBody>
          <a:bodyPr>
            <a:normAutofit fontScale="92500" lnSpcReduction="10000"/>
          </a:bodyPr>
          <a:lstStyle/>
          <a:p>
            <a:r>
              <a:rPr lang="en-US" dirty="0"/>
              <a:t>You keep your files in a </a:t>
            </a:r>
            <a:r>
              <a:rPr lang="en-US" i="1" dirty="0"/>
              <a:t>repository</a:t>
            </a:r>
            <a:r>
              <a:rPr lang="en-US" dirty="0"/>
              <a:t> on your local machine.</a:t>
            </a:r>
          </a:p>
          <a:p>
            <a:r>
              <a:rPr lang="en-US" dirty="0"/>
              <a:t>You synchronize your repository with a repository on a server.</a:t>
            </a:r>
          </a:p>
          <a:p>
            <a:r>
              <a:rPr lang="en-US" dirty="0"/>
              <a:t>If you move from one machine to another, you can pick up the changes by synchronizing with the server.</a:t>
            </a:r>
          </a:p>
          <a:p>
            <a:r>
              <a:rPr lang="en-US" dirty="0"/>
              <a:t>If your partner uploads some changes to your files, you can pick those up by synchronizing with the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learned</a:t>
            </a:r>
          </a:p>
          <a:p>
            <a:pPr lvl="1"/>
            <a:r>
              <a:rPr lang="en-US" dirty="0"/>
              <a:t>that </a:t>
            </a:r>
            <a:r>
              <a:rPr lang="en-US" dirty="0" err="1"/>
              <a:t>git</a:t>
            </a:r>
            <a:r>
              <a:rPr lang="en-US" dirty="0"/>
              <a:t> creates a mini-</a:t>
            </a:r>
            <a:r>
              <a:rPr lang="en-US" dirty="0" err="1"/>
              <a:t>filesystem</a:t>
            </a:r>
            <a:r>
              <a:rPr lang="en-US" dirty="0"/>
              <a:t> in your directory</a:t>
            </a:r>
          </a:p>
          <a:p>
            <a:pPr lvl="1"/>
            <a:r>
              <a:rPr lang="en-US" dirty="0"/>
              <a:t>what commit, push, pull, and sync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a:p>
            <a:pPr lvl="1"/>
            <a:r>
              <a:rPr lang="en-US" dirty="0"/>
              <a:t>how </a:t>
            </a:r>
            <a:r>
              <a:rPr lang="en-US" dirty="0" err="1"/>
              <a:t>git</a:t>
            </a:r>
            <a:r>
              <a:rPr lang="en-US" dirty="0"/>
              <a:t> allows you and a partner to work together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97603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distributed </a:t>
            </a:r>
            <a:r>
              <a:rPr lang="en-US" dirty="0">
                <a:solidFill>
                  <a:srgbClr val="FF0000"/>
                </a:solidFill>
              </a:rPr>
              <a:t>version-control</a:t>
            </a:r>
            <a:r>
              <a:rPr lang="en-US" dirty="0"/>
              <a:t> system</a:t>
            </a:r>
          </a:p>
        </p:txBody>
      </p:sp>
      <p:sp>
        <p:nvSpPr>
          <p:cNvPr id="3" name="Content Placeholder 2"/>
          <p:cNvSpPr>
            <a:spLocks noGrp="1"/>
          </p:cNvSpPr>
          <p:nvPr>
            <p:ph idx="1"/>
          </p:nvPr>
        </p:nvSpPr>
        <p:spPr/>
        <p:txBody>
          <a:bodyPr/>
          <a:lstStyle/>
          <a:p>
            <a:r>
              <a:rPr lang="en-US" dirty="0"/>
              <a:t>Terminology:  In </a:t>
            </a:r>
            <a:r>
              <a:rPr lang="en-US" dirty="0" err="1"/>
              <a:t>git</a:t>
            </a:r>
            <a:r>
              <a:rPr lang="en-US" dirty="0"/>
              <a:t>-speak, a “version” is called a “commit.”</a:t>
            </a:r>
          </a:p>
          <a:p>
            <a:r>
              <a:rPr lang="en-US" dirty="0" err="1"/>
              <a:t>Git</a:t>
            </a:r>
            <a:r>
              <a:rPr lang="en-US" dirty="0"/>
              <a:t> keeps track of the history of your commits, so you can go back and look at earlier versions, or just give up on the current version and go back some earlier version.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 of </a:t>
            </a:r>
            <a:r>
              <a:rPr lang="en-US" dirty="0" err="1"/>
              <a:t>git</a:t>
            </a:r>
            <a:endParaRPr lang="en-US" dirty="0"/>
          </a:p>
        </p:txBody>
      </p:sp>
      <p:sp>
        <p:nvSpPr>
          <p:cNvPr id="3" name="Content Placeholder 2"/>
          <p:cNvSpPr>
            <a:spLocks noGrp="1"/>
          </p:cNvSpPr>
          <p:nvPr>
            <p:ph idx="1"/>
          </p:nvPr>
        </p:nvSpPr>
        <p:spPr/>
        <p:txBody>
          <a:bodyPr/>
          <a:lstStyle/>
          <a:p>
            <a:r>
              <a:rPr lang="en-US" dirty="0"/>
              <a:t>Most </a:t>
            </a:r>
            <a:r>
              <a:rPr lang="en-US" dirty="0" err="1"/>
              <a:t>git</a:t>
            </a:r>
            <a:r>
              <a:rPr lang="en-US" dirty="0"/>
              <a:t> documentation gets into details very quickly.</a:t>
            </a:r>
          </a:p>
          <a:p>
            <a:r>
              <a:rPr lang="en-US" dirty="0"/>
              <a:t>Here’s a very simple model of what’s going on in </a:t>
            </a:r>
            <a:r>
              <a:rPr lang="en-US" dirty="0" err="1"/>
              <a:t>git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a:t>
            </a:r>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are your files, sitting in a directory called my-project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 in your </a:t>
            </a:r>
            <a:r>
              <a:rPr lang="en-US" dirty="0" err="1"/>
              <a:t>git</a:t>
            </a:r>
            <a:r>
              <a:rPr lang="en-US" dirty="0"/>
              <a:t> repository</a:t>
            </a:r>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a:t>When you have a </a:t>
            </a:r>
            <a:r>
              <a:rPr lang="en-US" dirty="0" err="1"/>
              <a:t>git</a:t>
            </a:r>
            <a:r>
              <a:rPr lang="en-US" dirty="0"/>
              <a:t> repository, you have an additional directory called .</a:t>
            </a:r>
            <a:r>
              <a:rPr lang="en-US" dirty="0" err="1"/>
              <a:t>git</a:t>
            </a:r>
            <a:r>
              <a:rPr lang="en-US" dirty="0"/>
              <a:t>, which points at a mini-</a:t>
            </a:r>
            <a:r>
              <a:rPr lang="en-US" dirty="0" err="1"/>
              <a:t>filesystem</a:t>
            </a:r>
            <a:r>
              <a:rPr lang="en-US" dirty="0"/>
              <a:t>.   </a:t>
            </a:r>
          </a:p>
          <a:p>
            <a:endParaRPr lang="en-US" dirty="0"/>
          </a:p>
          <a:p>
            <a:r>
              <a:rPr lang="en-US" dirty="0"/>
              <a:t>This file system keeps all your data, plus the bells and whistles that </a:t>
            </a:r>
            <a:r>
              <a:rPr lang="en-US" dirty="0" err="1"/>
              <a:t>git</a:t>
            </a:r>
            <a:r>
              <a:rPr lang="en-US" dirty="0"/>
              <a:t> needs to do its job.  </a:t>
            </a:r>
          </a:p>
          <a:p>
            <a:endParaRPr lang="en-US" dirty="0"/>
          </a:p>
          <a:p>
            <a:r>
              <a:rPr lang="en-US" dirty="0"/>
              <a:t>All this sits on your local machine.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client</a:t>
            </a:r>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2308324"/>
          </a:xfrm>
          <a:prstGeom prst="rect">
            <a:avLst/>
          </a:prstGeom>
          <a:noFill/>
        </p:spPr>
        <p:txBody>
          <a:bodyPr wrap="square" rtlCol="0">
            <a:spAutoFit/>
          </a:bodyPr>
          <a:lstStyle/>
          <a:p>
            <a:r>
              <a:rPr lang="en-US" dirty="0"/>
              <a:t>This mini-</a:t>
            </a:r>
            <a:r>
              <a:rPr lang="en-US" dirty="0" err="1"/>
              <a:t>filesystem</a:t>
            </a:r>
            <a:r>
              <a:rPr lang="en-US" dirty="0"/>
              <a:t> is highly optimized and very complicated.  Don’t try to read it directly.</a:t>
            </a:r>
          </a:p>
          <a:p>
            <a:endParaRPr lang="en-US" dirty="0"/>
          </a:p>
          <a:p>
            <a:r>
              <a:rPr lang="en-US" dirty="0"/>
              <a:t>The job of the </a:t>
            </a:r>
            <a:r>
              <a:rPr lang="en-US" dirty="0" err="1"/>
              <a:t>git</a:t>
            </a:r>
            <a:r>
              <a:rPr lang="en-US" dirty="0"/>
              <a:t> client (either </a:t>
            </a:r>
            <a:r>
              <a:rPr lang="en-US" dirty="0" err="1"/>
              <a:t>Github</a:t>
            </a:r>
            <a:r>
              <a:rPr lang="en-US" dirty="0"/>
              <a:t> for Windows, </a:t>
            </a:r>
            <a:r>
              <a:rPr lang="en-US" dirty="0" err="1"/>
              <a:t>Github</a:t>
            </a:r>
            <a:r>
              <a:rPr lang="en-US" dirty="0"/>
              <a:t> for Mac, or a suite of command-line utilities) is to manage this for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(part 1)</a:t>
            </a:r>
          </a:p>
        </p:txBody>
      </p:sp>
      <p:sp>
        <p:nvSpPr>
          <p:cNvPr id="3" name="Content Placeholder 2"/>
          <p:cNvSpPr>
            <a:spLocks noGrp="1"/>
          </p:cNvSpPr>
          <p:nvPr>
            <p:ph idx="1"/>
          </p:nvPr>
        </p:nvSpPr>
        <p:spPr/>
        <p:txBody>
          <a:bodyPr>
            <a:normAutofit/>
          </a:bodyPr>
          <a:lstStyle/>
          <a:p>
            <a:r>
              <a:rPr lang="en-US" dirty="0"/>
              <a:t>You edit your local files directly.</a:t>
            </a:r>
          </a:p>
          <a:p>
            <a:pPr lvl="1"/>
            <a:r>
              <a:rPr lang="en-US" dirty="0"/>
              <a:t>You can edit, add files, delete files, etc., using whatever tools you like.</a:t>
            </a:r>
          </a:p>
          <a:p>
            <a:pPr lvl="1"/>
            <a:r>
              <a:rPr lang="en-US" dirty="0"/>
              <a:t>This doesn’t change the mini-</a:t>
            </a:r>
            <a:r>
              <a:rPr lang="en-US" dirty="0" err="1"/>
              <a:t>filesystem</a:t>
            </a:r>
            <a:r>
              <a:rPr lang="en-US" dirty="0"/>
              <a:t>, so now your mini-</a:t>
            </a:r>
            <a:r>
              <a:rPr lang="en-US" dirty="0" err="1"/>
              <a:t>fs</a:t>
            </a:r>
            <a:r>
              <a:rPr lang="en-US" dirty="0"/>
              <a:t>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1483</Words>
  <Application>Microsoft Office PowerPoint</Application>
  <PresentationFormat>On-screen Show (4:3)</PresentationFormat>
  <Paragraphs>275</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Helvetica Neue</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We recommend Github Desktop</vt:lpstr>
      <vt:lpstr>Github Desktop uses a simplified git model</vt:lpstr>
      <vt:lpstr>Your workflow with GD</vt:lpstr>
      <vt:lpstr>Your workflow with a partner</vt:lpstr>
      <vt:lpstr>Starting your work session</vt:lpstr>
      <vt:lpstr>Where am I?</vt:lpstr>
      <vt:lpstr>Always start by syncing</vt:lpstr>
      <vt:lpstr>Click on a dot to see a commit</vt:lpstr>
      <vt:lpstr>This shows your commit SHA</vt:lpstr>
      <vt:lpstr>Now let’s work on our file</vt:lpstr>
      <vt:lpstr>Next, we commit our work</vt:lpstr>
      <vt:lpstr>Here’s what you’ll see after a commit</vt:lpstr>
      <vt:lpstr>Be sure to record the commit SHA</vt:lpstr>
      <vt:lpstr>Be sure to sync!!!</vt:lpstr>
      <vt:lpstr>Submit a Work Session Report</vt:lpstr>
      <vt:lpstr>Other ways to use git and github</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Mitchell Wand</cp:lastModifiedBy>
  <cp:revision>41</cp:revision>
  <dcterms:created xsi:type="dcterms:W3CDTF">2006-08-16T00:00:00Z</dcterms:created>
  <dcterms:modified xsi:type="dcterms:W3CDTF">2016-07-26T02:01:53Z</dcterms:modified>
</cp:coreProperties>
</file>