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313" r:id="rId4"/>
    <p:sldId id="304" r:id="rId5"/>
    <p:sldId id="311" r:id="rId6"/>
    <p:sldId id="305" r:id="rId7"/>
    <p:sldId id="309" r:id="rId8"/>
    <p:sldId id="306" r:id="rId9"/>
    <p:sldId id="312" r:id="rId10"/>
    <p:sldId id="310" r:id="rId11"/>
    <p:sldId id="292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DD001-475F-4AF1-AEFC-78800D3D4D19}">
          <p14:sldIdLst>
            <p14:sldId id="256"/>
            <p14:sldId id="313"/>
            <p14:sldId id="304"/>
            <p14:sldId id="311"/>
            <p14:sldId id="305"/>
            <p14:sldId id="309"/>
            <p14:sldId id="306"/>
            <p14:sldId id="312"/>
            <p14:sldId id="31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5" autoAdjust="0"/>
  </p:normalViewPr>
  <p:slideViewPr>
    <p:cSldViewPr>
      <p:cViewPr varScale="1">
        <p:scale>
          <a:sx n="60" d="100"/>
          <a:sy n="60" d="100"/>
        </p:scale>
        <p:origin x="1458" y="30"/>
      </p:cViewPr>
      <p:guideLst>
        <p:guide orient="horz" pos="2160"/>
        <p:guide pos="3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t>7/26/2016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E08-976E-451D-97C5-3D69BA983FFE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5BC8-75F3-411B-AA7E-18F2517CF048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8D4-AED6-43DB-A0F8-CD4938D2549C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893-3A38-428F-89AB-E97AD9CAA95E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44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50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Resize video to this box.</a:t>
            </a:r>
          </a:p>
        </p:txBody>
      </p:sp>
    </p:spTree>
    <p:extLst>
      <p:ext uri="{BB962C8B-B14F-4D97-AF65-F5344CB8AC3E}">
        <p14:creationId xmlns:p14="http://schemas.microsoft.com/office/powerpoint/2010/main" val="165259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0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46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9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930-E356-4864-92C1-40AC7A5201AA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90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7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98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84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EE53-8F27-4821-8161-190499C0D007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975-99FA-4807-B1B4-A59DEFED898A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752F-4922-4BAA-9C20-D4DAF4ED08B5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A633-E76F-4E07-A3AE-A7A784889AE2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5BDE-D72B-4A3A-925B-2A5C22F639AF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7B69-131B-4374-A9CC-0845A85B9B89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60E-10B6-4F85-8F8E-D3A8141030E0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A8BA-DEEC-47D2-87F9-8204232D7DB8}" type="datetime1">
              <a:rPr lang="en-US" smtClean="0"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Strategies 3: Divide into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2.2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Creative Commons Attribution-NonCommercial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9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or comments about this lesson, post them on the discussion board.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Lesson 2.1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660228" y="379056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into Cases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654972" y="2779612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a template</a:t>
            </a:r>
          </a:p>
        </p:txBody>
      </p:sp>
    </p:spTree>
    <p:extLst>
      <p:ext uri="{BB962C8B-B14F-4D97-AF65-F5344CB8AC3E}">
        <p14:creationId xmlns:p14="http://schemas.microsoft.com/office/powerpoint/2010/main" val="270698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into cases on &lt;condition&gt;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you need to break up an argument in some way other than by its template.</a:t>
            </a:r>
          </a:p>
          <a:p>
            <a:r>
              <a:rPr lang="en-US" dirty="0"/>
              <a:t>We already saw this in Lesson 0.4 in the definition of </a:t>
            </a:r>
            <a:r>
              <a:rPr lang="en-US" b="1" dirty="0"/>
              <a:t>abs:</a:t>
            </a:r>
          </a:p>
          <a:p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abs : Real -&gt;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RETURNS: the absolute value of the given real number.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STRATEGY: divide into cases on sign of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(abs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(if (&lt; x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(- 0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x))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income 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system where there are three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of $20,000 and over</a:t>
            </a:r>
          </a:p>
          <a:p>
            <a:r>
              <a:rPr lang="en-US" dirty="0"/>
              <a:t>The natural thing to do is to partition the income into three cases, corresponding to these three income ranges.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5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f : NonNegReal -&gt; 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(f amt)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1600" dirty="0">
              <a:solidFill>
                <a:schemeClr val="dk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6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tax-on : NonNegReal -&gt; NonNegReal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RETURNS: the tax on the income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2133600"/>
            <a:ext cx="3048000" cy="1676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This is contract is sloppy. Currency amounts should never be </a:t>
            </a:r>
            <a:r>
              <a:rPr lang="en-US" sz="1600" b="1" dirty="0"/>
              <a:t>Real</a:t>
            </a:r>
            <a:r>
              <a:rPr lang="en-US" sz="1600" dirty="0"/>
              <a:t>. They should always be integers, and units should be specified.   But we don't need to be so careful for this made-up example.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581400" y="1981200"/>
            <a:ext cx="23622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7200" y="5108717"/>
            <a:ext cx="5410200" cy="997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predicates must be exhaustive.  Make them mutually exclusive when you can.</a:t>
            </a:r>
          </a:p>
        </p:txBody>
      </p:sp>
    </p:spTree>
    <p:extLst>
      <p:ext uri="{BB962C8B-B14F-4D97-AF65-F5344CB8AC3E}">
        <p14:creationId xmlns:p14="http://schemas.microsoft.com/office/powerpoint/2010/main" val="296698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tax-on : NonNegReal -&gt; NonNegReal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the tax on the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0 amt) (&lt; amt 10000))    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0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[(and (&lt;= 10000 amt) (&lt; amt 20000))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 0.10 (- amt 10000))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[(&lt;= 20000 amt)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(+ 1000 (* 0.20 (- amt 20000)))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4114800"/>
            <a:ext cx="2561279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2400" dirty="0"/>
              <a:t>That's all you need to do!</a:t>
            </a:r>
          </a:p>
        </p:txBody>
      </p:sp>
    </p:spTree>
    <p:extLst>
      <p:ext uri="{BB962C8B-B14F-4D97-AF65-F5344CB8AC3E}">
        <p14:creationId xmlns:p14="http://schemas.microsoft.com/office/powerpoint/2010/main" val="28020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ball-after-tick : Ball -&gt; Ball</a:t>
            </a:r>
          </a:p>
          <a:p>
            <a:r>
              <a:rPr lang="en-US" dirty="0"/>
              <a:t>;; GIVEN: The state of a ball b</a:t>
            </a:r>
          </a:p>
          <a:p>
            <a:r>
              <a:rPr lang="en-US" dirty="0"/>
              <a:t>;; RETURNS: the state of given ball at the next tick</a:t>
            </a:r>
          </a:p>
          <a:p>
            <a:r>
              <a:rPr lang="en-US" dirty="0">
                <a:solidFill>
                  <a:srgbClr val="FF0000"/>
                </a:solidFill>
              </a:rPr>
              <a:t>;; STRATEGY: cases on whether ball would hit the wall on </a:t>
            </a:r>
          </a:p>
          <a:p>
            <a:r>
              <a:rPr lang="en-US" dirty="0">
                <a:solidFill>
                  <a:srgbClr val="FF0000"/>
                </a:solidFill>
              </a:rPr>
              <a:t>;; the next tick</a:t>
            </a:r>
          </a:p>
          <a:p>
            <a:endParaRPr lang="en-US" dirty="0"/>
          </a:p>
          <a:p>
            <a:r>
              <a:rPr lang="en-US" dirty="0"/>
              <a:t>(define (ball-after-tick b)</a:t>
            </a:r>
          </a:p>
          <a:p>
            <a:r>
              <a:rPr lang="en-US" dirty="0"/>
              <a:t>  (if (ball-would-hit-wall? b)</a:t>
            </a:r>
          </a:p>
          <a:p>
            <a:r>
              <a:rPr lang="en-US" dirty="0"/>
              <a:t>    (ball-after-bounce b)</a:t>
            </a:r>
          </a:p>
          <a:p>
            <a:r>
              <a:rPr lang="en-US" dirty="0"/>
              <a:t>    (ball-after-straight-travel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cases fit in our menu of design strategies?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inspecting a piece of enumeration or mixed data, you almost always want to use the template for that data type.</a:t>
            </a:r>
          </a:p>
          <a:p>
            <a:r>
              <a:rPr lang="en-US" dirty="0">
                <a:solidFill>
                  <a:srgbClr val="FF0000"/>
                </a:solidFill>
              </a:rPr>
              <a:t>Cases is just for when dividing up the data by the template doesn't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96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ef71fc5b11455b279bc1dbeba7f4c2110e2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681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Helvetica Neue</vt:lpstr>
      <vt:lpstr>Office Theme</vt:lpstr>
      <vt:lpstr>1_Office Theme</vt:lpstr>
      <vt:lpstr>Design Strategies 3: Divide into cases</vt:lpstr>
      <vt:lpstr>PowerPoint Presentation</vt:lpstr>
      <vt:lpstr>Divide into cases on &lt;condition&gt;</vt:lpstr>
      <vt:lpstr>Example: income tax</vt:lpstr>
      <vt:lpstr>Write a cond or if that divides the data into the desired cases </vt:lpstr>
      <vt:lpstr>Write a cond or if that divides the data into the desired cases </vt:lpstr>
      <vt:lpstr>Now fill in the blanks</vt:lpstr>
      <vt:lpstr>Another example</vt:lpstr>
      <vt:lpstr>Where does cases fit in our menu of design strategies?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91</cp:revision>
  <dcterms:created xsi:type="dcterms:W3CDTF">2006-08-16T00:00:00Z</dcterms:created>
  <dcterms:modified xsi:type="dcterms:W3CDTF">2016-07-27T12:54:46Z</dcterms:modified>
</cp:coreProperties>
</file>