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9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944-457E-4F70-A2DD-5C8A7CFEF89A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5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944-457E-4F70-A2DD-5C8A7CFEF89A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5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944-457E-4F70-A2DD-5C8A7CFEF89A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3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944-457E-4F70-A2DD-5C8A7CFEF89A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1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944-457E-4F70-A2DD-5C8A7CFEF89A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4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944-457E-4F70-A2DD-5C8A7CFEF89A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9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944-457E-4F70-A2DD-5C8A7CFEF89A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9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944-457E-4F70-A2DD-5C8A7CFEF89A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0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944-457E-4F70-A2DD-5C8A7CFEF89A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4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944-457E-4F70-A2DD-5C8A7CFEF89A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2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944-457E-4F70-A2DD-5C8A7CFEF89A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4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48944-457E-4F70-A2DD-5C8A7CFEF89A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8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Sign In Please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At</a:t>
            </a:r>
          </a:p>
          <a:p>
            <a:r>
              <a:rPr lang="en-US" sz="3600" dirty="0" smtClean="0"/>
              <a:t>bit.ly/cs5010f15-wand-signin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2036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Sign In Please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In Please</dc:title>
  <dc:creator>Mitchell Wand</dc:creator>
  <cp:lastModifiedBy>Mitchell Wand</cp:lastModifiedBy>
  <cp:revision>2</cp:revision>
  <dcterms:created xsi:type="dcterms:W3CDTF">2015-10-01T03:05:13Z</dcterms:created>
  <dcterms:modified xsi:type="dcterms:W3CDTF">2015-10-01T03:06:05Z</dcterms:modified>
</cp:coreProperties>
</file>