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notesMasterIdLst>
    <p:notesMasterId r:id="rId11"/>
  </p:notesMasterIdLst>
  <p:sldIdLst>
    <p:sldId id="2142534804" r:id="rId3"/>
    <p:sldId id="2142534805" r:id="rId4"/>
    <p:sldId id="2142534806" r:id="rId5"/>
    <p:sldId id="2142534807" r:id="rId6"/>
    <p:sldId id="2142534808" r:id="rId7"/>
    <p:sldId id="2142534809" r:id="rId8"/>
    <p:sldId id="2142534810" r:id="rId9"/>
    <p:sldId id="2142534811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81A8F9B-709A-4323-AFED-8D34680460CC}">
          <p14:sldIdLst>
            <p14:sldId id="2142534804"/>
            <p14:sldId id="2142534805"/>
            <p14:sldId id="2142534806"/>
            <p14:sldId id="2142534807"/>
            <p14:sldId id="2142534808"/>
            <p14:sldId id="2142534809"/>
            <p14:sldId id="2142534810"/>
            <p14:sldId id="2142534811"/>
          </p14:sldIdLst>
        </p14:section>
        <p14:section name="표지 원본" id="{8272A9E2-E588-4B4F-84AD-49E632B5730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172" userDrawn="1">
          <p15:clr>
            <a:srgbClr val="A4A3A4"/>
          </p15:clr>
        </p15:guide>
        <p15:guide id="4" pos="3596" userDrawn="1">
          <p15:clr>
            <a:srgbClr val="A4A3A4"/>
          </p15:clr>
        </p15:guide>
        <p15:guide id="5" orient="horz" pos="343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 MIN LEE" initials="YML" lastIdx="1" clrIdx="0">
    <p:extLst>
      <p:ext uri="{19B8F6BF-5375-455C-9EA6-DF929625EA0E}">
        <p15:presenceInfo xmlns:p15="http://schemas.microsoft.com/office/powerpoint/2012/main" userId="S::youngmin.lee@kr.ibm.com::990be0b9-3b26-4197-94c9-ec079af0e1ee" providerId="AD"/>
      </p:ext>
    </p:extLst>
  </p:cmAuthor>
  <p:cmAuthor id="2" name="SEUNG WOOK LYU" initials="SWL" lastIdx="1" clrIdx="1">
    <p:extLst>
      <p:ext uri="{19B8F6BF-5375-455C-9EA6-DF929625EA0E}">
        <p15:presenceInfo xmlns:p15="http://schemas.microsoft.com/office/powerpoint/2012/main" userId="S::lyusw@kyndryl.com::4d2a787c-7055-4466-9e9a-5560c17ae1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297D8"/>
    <a:srgbClr val="DAE3F3"/>
    <a:srgbClr val="2456A0"/>
    <a:srgbClr val="0055FE"/>
    <a:srgbClr val="193E75"/>
    <a:srgbClr val="FF9900"/>
    <a:srgbClr val="F0F4FA"/>
    <a:srgbClr val="F7F7F7"/>
    <a:srgbClr val="193D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71" autoAdjust="0"/>
    <p:restoredTop sz="94694" autoAdjust="0"/>
  </p:normalViewPr>
  <p:slideViewPr>
    <p:cSldViewPr snapToGrid="0">
      <p:cViewPr>
        <p:scale>
          <a:sx n="110" d="100"/>
          <a:sy n="110" d="100"/>
        </p:scale>
        <p:origin x="1524" y="0"/>
      </p:cViewPr>
      <p:guideLst>
        <p:guide orient="horz" pos="2160"/>
        <p:guide pos="3120"/>
        <p:guide pos="172"/>
        <p:guide pos="3596"/>
        <p:guide orient="horz" pos="343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-158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47B31-C854-B748-A0D0-CA34E81B6651}" type="datetimeFigureOut">
              <a:rPr kumimoji="1" lang="ko-Kore-KR" altLang="en-US" smtClean="0"/>
              <a:t>05/16/2022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531C4-B9D8-9840-B7C4-71902FDB7E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596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1244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3789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3410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1970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758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3814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6115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7689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77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DCB70AC-4A3D-4337-BD1F-8EEF149337D3}"/>
              </a:ext>
            </a:extLst>
          </p:cNvPr>
          <p:cNvGrpSpPr/>
          <p:nvPr userDrawn="1"/>
        </p:nvGrpSpPr>
        <p:grpSpPr>
          <a:xfrm>
            <a:off x="56456" y="548680"/>
            <a:ext cx="5385048" cy="1512168"/>
            <a:chOff x="18888" y="0"/>
            <a:chExt cx="6878329" cy="177165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2D8AD75C-8B2F-42C9-8825-EA1C8C99B2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8" y="0"/>
              <a:ext cx="4572000" cy="1771650"/>
            </a:xfrm>
            <a:prstGeom prst="rect">
              <a:avLst/>
            </a:prstGeom>
          </p:spPr>
        </p:pic>
        <p:pic>
          <p:nvPicPr>
            <p:cNvPr id="18" name="Picture 17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8F96F7AD-BC85-48BA-9F53-D8EE793118D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3" t="39921" r="12704" b="39920"/>
            <a:stretch/>
          </p:blipFill>
          <p:spPr>
            <a:xfrm>
              <a:off x="1640632" y="548680"/>
              <a:ext cx="5256585" cy="720081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BF645E-5714-4203-B76F-78C4C04EE156}"/>
              </a:ext>
            </a:extLst>
          </p:cNvPr>
          <p:cNvGrpSpPr/>
          <p:nvPr userDrawn="1"/>
        </p:nvGrpSpPr>
        <p:grpSpPr>
          <a:xfrm>
            <a:off x="3080792" y="1953102"/>
            <a:ext cx="4464496" cy="1152128"/>
            <a:chOff x="18888" y="0"/>
            <a:chExt cx="6878329" cy="1771650"/>
          </a:xfrm>
        </p:grpSpPr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12054C28-5772-4064-820F-3307AD9D11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8" y="0"/>
              <a:ext cx="4572000" cy="1771650"/>
            </a:xfrm>
            <a:prstGeom prst="rect">
              <a:avLst/>
            </a:prstGeom>
          </p:spPr>
        </p:pic>
        <p:pic>
          <p:nvPicPr>
            <p:cNvPr id="23" name="Picture 22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53093D5-15A5-4E79-AB7A-A12DC4C9C56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3" t="39921" r="12704" b="39920"/>
            <a:stretch/>
          </p:blipFill>
          <p:spPr>
            <a:xfrm>
              <a:off x="1640632" y="548680"/>
              <a:ext cx="5256585" cy="720081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C810E38-EEF3-4851-B9B5-A10EA3DEB527}"/>
              </a:ext>
            </a:extLst>
          </p:cNvPr>
          <p:cNvGrpSpPr/>
          <p:nvPr userDrawn="1"/>
        </p:nvGrpSpPr>
        <p:grpSpPr>
          <a:xfrm>
            <a:off x="4880992" y="3479799"/>
            <a:ext cx="3816424" cy="957313"/>
            <a:chOff x="18888" y="0"/>
            <a:chExt cx="6878329" cy="1771650"/>
          </a:xfrm>
        </p:grpSpPr>
        <p:pic>
          <p:nvPicPr>
            <p:cNvPr id="25" name="Picture 24" descr="Logo&#10;&#10;Description automatically generated">
              <a:extLst>
                <a:ext uri="{FF2B5EF4-FFF2-40B4-BE49-F238E27FC236}">
                  <a16:creationId xmlns:a16="http://schemas.microsoft.com/office/drawing/2014/main" id="{B8F42357-8D84-4ED2-8694-1EE4FD8A70B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8" y="0"/>
              <a:ext cx="4572000" cy="1771650"/>
            </a:xfrm>
            <a:prstGeom prst="rect">
              <a:avLst/>
            </a:prstGeom>
          </p:spPr>
        </p:pic>
        <p:pic>
          <p:nvPicPr>
            <p:cNvPr id="26" name="Picture 25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AEF86FE-C137-488F-9C4A-45B10A65EB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3" t="39921" r="12704" b="39920"/>
            <a:stretch/>
          </p:blipFill>
          <p:spPr>
            <a:xfrm>
              <a:off x="1640632" y="548680"/>
              <a:ext cx="5256585" cy="720081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62CDCA8-F807-46A8-B290-872C4A3EC9C6}"/>
              </a:ext>
            </a:extLst>
          </p:cNvPr>
          <p:cNvGrpSpPr/>
          <p:nvPr userDrawn="1"/>
        </p:nvGrpSpPr>
        <p:grpSpPr>
          <a:xfrm>
            <a:off x="5839350" y="4956541"/>
            <a:ext cx="3506138" cy="884994"/>
            <a:chOff x="18888" y="0"/>
            <a:chExt cx="6878329" cy="1771650"/>
          </a:xfrm>
        </p:grpSpPr>
        <p:pic>
          <p:nvPicPr>
            <p:cNvPr id="28" name="Picture 27" descr="Logo&#10;&#10;Description automatically generated">
              <a:extLst>
                <a:ext uri="{FF2B5EF4-FFF2-40B4-BE49-F238E27FC236}">
                  <a16:creationId xmlns:a16="http://schemas.microsoft.com/office/drawing/2014/main" id="{9C6E8DCF-9F7A-4B2C-B58E-C1C592755F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8" y="0"/>
              <a:ext cx="4572000" cy="1771650"/>
            </a:xfrm>
            <a:prstGeom prst="rect">
              <a:avLst/>
            </a:prstGeom>
          </p:spPr>
        </p:pic>
        <p:pic>
          <p:nvPicPr>
            <p:cNvPr id="29" name="Picture 28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7F7D5450-DCDB-41C3-AC70-A19CFAB096B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3" t="39921" r="12704" b="39920"/>
            <a:stretch/>
          </p:blipFill>
          <p:spPr>
            <a:xfrm>
              <a:off x="1640632" y="548680"/>
              <a:ext cx="5256585" cy="7200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542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4EFFF70A-F20E-47B2-AE66-1D7BEE850C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9898" y="2827019"/>
            <a:ext cx="1886195" cy="601980"/>
          </a:xfrm>
          <a:prstGeom prst="rect">
            <a:avLst/>
          </a:prstGeom>
        </p:spPr>
      </p:pic>
      <p:pic>
        <p:nvPicPr>
          <p:cNvPr id="4" name="Picture 3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93F00EC8-4AB4-4095-A44B-06A92C3AF6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4D8AEC-B0B1-4504-867D-03EEA2982DF1}"/>
              </a:ext>
            </a:extLst>
          </p:cNvPr>
          <p:cNvSpPr/>
          <p:nvPr userDrawn="1"/>
        </p:nvSpPr>
        <p:spPr>
          <a:xfrm>
            <a:off x="-1" y="0"/>
            <a:ext cx="9905999" cy="6858000"/>
          </a:xfrm>
          <a:prstGeom prst="rect">
            <a:avLst/>
          </a:prstGeom>
          <a:gradFill>
            <a:gsLst>
              <a:gs pos="12000">
                <a:schemeClr val="bg1">
                  <a:alpha val="45000"/>
                </a:schemeClr>
              </a:gs>
              <a:gs pos="100000">
                <a:schemeClr val="bg1"/>
              </a:gs>
              <a:gs pos="75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28061D4D-98F8-46C6-B83E-ECBA4F2AB6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464" y="116632"/>
            <a:ext cx="1886195" cy="60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0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6D60E32-D873-4B2D-A4B8-2E8971D3C50C}"/>
              </a:ext>
            </a:extLst>
          </p:cNvPr>
          <p:cNvGrpSpPr/>
          <p:nvPr userDrawn="1"/>
        </p:nvGrpSpPr>
        <p:grpSpPr>
          <a:xfrm>
            <a:off x="4461416" y="-1"/>
            <a:ext cx="5444585" cy="1412777"/>
            <a:chOff x="4108568" y="-1"/>
            <a:chExt cx="5797433" cy="1504335"/>
          </a:xfrm>
        </p:grpSpPr>
        <p:pic>
          <p:nvPicPr>
            <p:cNvPr id="8" name="그림 7" descr="실외, 건물, 잔디, 산이(가) 표시된 사진&#10;&#10;자동 생성된 설명">
              <a:extLst>
                <a:ext uri="{FF2B5EF4-FFF2-40B4-BE49-F238E27FC236}">
                  <a16:creationId xmlns:a16="http://schemas.microsoft.com/office/drawing/2014/main" id="{CC2892A0-4FC4-4F94-8F8B-74511F79E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31" t="4525" r="16806" b="8942"/>
            <a:stretch>
              <a:fillRect/>
            </a:stretch>
          </p:blipFill>
          <p:spPr>
            <a:xfrm>
              <a:off x="4108568" y="0"/>
              <a:ext cx="2428050" cy="1504334"/>
            </a:xfrm>
            <a:custGeom>
              <a:avLst/>
              <a:gdLst>
                <a:gd name="connsiteX0" fmla="*/ 499966 w 2428050"/>
                <a:gd name="connsiteY0" fmla="*/ 0 h 1504334"/>
                <a:gd name="connsiteX1" fmla="*/ 2428050 w 2428050"/>
                <a:gd name="connsiteY1" fmla="*/ 0 h 1504334"/>
                <a:gd name="connsiteX2" fmla="*/ 1928084 w 2428050"/>
                <a:gd name="connsiteY2" fmla="*/ 1504334 h 1504334"/>
                <a:gd name="connsiteX3" fmla="*/ 0 w 2428050"/>
                <a:gd name="connsiteY3" fmla="*/ 1504334 h 1504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050" h="1504334">
                  <a:moveTo>
                    <a:pt x="499966" y="0"/>
                  </a:moveTo>
                  <a:lnTo>
                    <a:pt x="2428050" y="0"/>
                  </a:lnTo>
                  <a:lnTo>
                    <a:pt x="1928084" y="1504334"/>
                  </a:lnTo>
                  <a:lnTo>
                    <a:pt x="0" y="1504334"/>
                  </a:lnTo>
                  <a:close/>
                </a:path>
              </a:pathLst>
            </a:custGeom>
          </p:spPr>
        </p:pic>
        <p:pic>
          <p:nvPicPr>
            <p:cNvPr id="9" name="그림 8" descr="실외, 우편, 건물, 다채로운이(가) 표시된 사진&#10;&#10;자동 생성된 설명">
              <a:extLst>
                <a:ext uri="{FF2B5EF4-FFF2-40B4-BE49-F238E27FC236}">
                  <a16:creationId xmlns:a16="http://schemas.microsoft.com/office/drawing/2014/main" id="{DC08DF10-91D8-47B5-853D-569E0989B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9" t="6886" r="2887" b="24290"/>
            <a:stretch>
              <a:fillRect/>
            </a:stretch>
          </p:blipFill>
          <p:spPr>
            <a:xfrm>
              <a:off x="8017172" y="-1"/>
              <a:ext cx="1888829" cy="1504334"/>
            </a:xfrm>
            <a:custGeom>
              <a:avLst/>
              <a:gdLst>
                <a:gd name="connsiteX0" fmla="*/ 927983 w 3505842"/>
                <a:gd name="connsiteY0" fmla="*/ 0 h 2792185"/>
                <a:gd name="connsiteX1" fmla="*/ 3505842 w 3505842"/>
                <a:gd name="connsiteY1" fmla="*/ 0 h 2792185"/>
                <a:gd name="connsiteX2" fmla="*/ 3505842 w 3505842"/>
                <a:gd name="connsiteY2" fmla="*/ 2792185 h 2792185"/>
                <a:gd name="connsiteX3" fmla="*/ 0 w 3505842"/>
                <a:gd name="connsiteY3" fmla="*/ 2792185 h 279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05842" h="2792185">
                  <a:moveTo>
                    <a:pt x="927983" y="0"/>
                  </a:moveTo>
                  <a:lnTo>
                    <a:pt x="3505842" y="0"/>
                  </a:lnTo>
                  <a:lnTo>
                    <a:pt x="3505842" y="2792185"/>
                  </a:lnTo>
                  <a:lnTo>
                    <a:pt x="0" y="2792185"/>
                  </a:lnTo>
                  <a:close/>
                </a:path>
              </a:pathLst>
            </a:custGeom>
          </p:spPr>
        </p:pic>
        <p:pic>
          <p:nvPicPr>
            <p:cNvPr id="10" name="그림 9" descr="앉아있는, 옅은, 측정기, 테이블이(가) 표시된 사진&#10;&#10;자동 생성된 설명">
              <a:extLst>
                <a:ext uri="{FF2B5EF4-FFF2-40B4-BE49-F238E27FC236}">
                  <a16:creationId xmlns:a16="http://schemas.microsoft.com/office/drawing/2014/main" id="{6527CA3E-C685-4CF2-BFD3-F05FD013C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0" t="3473" r="5468" b="1276"/>
            <a:stretch>
              <a:fillRect/>
            </a:stretch>
          </p:blipFill>
          <p:spPr>
            <a:xfrm>
              <a:off x="6062870" y="0"/>
              <a:ext cx="2428050" cy="1504334"/>
            </a:xfrm>
            <a:custGeom>
              <a:avLst/>
              <a:gdLst>
                <a:gd name="connsiteX0" fmla="*/ 927983 w 4506685"/>
                <a:gd name="connsiteY0" fmla="*/ 0 h 2792185"/>
                <a:gd name="connsiteX1" fmla="*/ 4506685 w 4506685"/>
                <a:gd name="connsiteY1" fmla="*/ 0 h 2792185"/>
                <a:gd name="connsiteX2" fmla="*/ 3578702 w 4506685"/>
                <a:gd name="connsiteY2" fmla="*/ 2792185 h 2792185"/>
                <a:gd name="connsiteX3" fmla="*/ 0 w 4506685"/>
                <a:gd name="connsiteY3" fmla="*/ 2792185 h 279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6685" h="2792185">
                  <a:moveTo>
                    <a:pt x="927983" y="0"/>
                  </a:moveTo>
                  <a:lnTo>
                    <a:pt x="4506685" y="0"/>
                  </a:lnTo>
                  <a:lnTo>
                    <a:pt x="3578702" y="2792185"/>
                  </a:lnTo>
                  <a:lnTo>
                    <a:pt x="0" y="2792185"/>
                  </a:lnTo>
                  <a:close/>
                </a:path>
              </a:pathLst>
            </a:cu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25F2927-FBAB-4C89-A2A3-5F3894E07FE5}"/>
              </a:ext>
            </a:extLst>
          </p:cNvPr>
          <p:cNvSpPr txBox="1"/>
          <p:nvPr userDrawn="1"/>
        </p:nvSpPr>
        <p:spPr>
          <a:xfrm>
            <a:off x="589935" y="822822"/>
            <a:ext cx="24240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150" dirty="0">
                <a:solidFill>
                  <a:srgbClr val="348FF8"/>
                </a:solidFill>
                <a:latin typeface="Century Gothic" panose="020B0502020202020204" pitchFamily="34" charset="0"/>
              </a:rPr>
              <a:t>C</a:t>
            </a:r>
            <a:r>
              <a:rPr lang="en-US" altLang="ko-KR" sz="3600" spc="-150" dirty="0">
                <a:solidFill>
                  <a:srgbClr val="3D3D3D"/>
                </a:solidFill>
                <a:latin typeface="Century Gothic" panose="020B0502020202020204" pitchFamily="34" charset="0"/>
              </a:rPr>
              <a:t>ONTENTS</a:t>
            </a:r>
            <a:endParaRPr lang="ko-KR" altLang="en-US" sz="3600" spc="-150" dirty="0">
              <a:solidFill>
                <a:srgbClr val="3D3D3D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69A50EB-2755-4806-8A46-59BE4BF38E1C}"/>
              </a:ext>
            </a:extLst>
          </p:cNvPr>
          <p:cNvCxnSpPr/>
          <p:nvPr userDrawn="1"/>
        </p:nvCxnSpPr>
        <p:spPr>
          <a:xfrm>
            <a:off x="3067665" y="1412776"/>
            <a:ext cx="1309271" cy="0"/>
          </a:xfrm>
          <a:prstGeom prst="line">
            <a:avLst/>
          </a:prstGeom>
          <a:ln w="12700">
            <a:solidFill>
              <a:srgbClr val="348F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시계이(가) 표시된 사진&#10;&#10;자동 생성된 설명">
            <a:extLst>
              <a:ext uri="{FF2B5EF4-FFF2-40B4-BE49-F238E27FC236}">
                <a16:creationId xmlns:a16="http://schemas.microsoft.com/office/drawing/2014/main" id="{C5E5FB30-B8BE-4849-9E5E-DB904D5F63B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3" y="480143"/>
            <a:ext cx="1223566" cy="188147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36B4B284-954A-4457-A4EF-408A671E9A6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939552" y="6396724"/>
            <a:ext cx="666504" cy="22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2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1EEC60EE-9ACD-4FDC-88EA-46DC76967A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2575" y="907747"/>
            <a:ext cx="9357536" cy="55140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300" spc="-80" baseline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81A895-E60F-4EFA-A286-3C47DA3BC9C5}"/>
              </a:ext>
            </a:extLst>
          </p:cNvPr>
          <p:cNvSpPr/>
          <p:nvPr userDrawn="1"/>
        </p:nvSpPr>
        <p:spPr>
          <a:xfrm>
            <a:off x="0" y="0"/>
            <a:ext cx="9904413" cy="783754"/>
          </a:xfrm>
          <a:prstGeom prst="rect">
            <a:avLst/>
          </a:prstGeom>
          <a:solidFill>
            <a:srgbClr val="E9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latinLnBrk="1"/>
            <a:endParaRPr lang="ko-KR" altLang="en-US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594F637-3A12-45CB-A99D-41695DC7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2200" b="1" spc="-8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8C32A4D5-724D-4463-838E-873B38F06C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82468" y="6626221"/>
            <a:ext cx="14106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501121-FA30-40E0-AB7B-D8C00D5FB033}" type="slidenum">
              <a:rPr lang="en-US" altLang="ko-KR" sz="900" baseline="0" smtClean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900" baseline="0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2" name="Text Box 44">
            <a:extLst>
              <a:ext uri="{FF2B5EF4-FFF2-40B4-BE49-F238E27FC236}">
                <a16:creationId xmlns:a16="http://schemas.microsoft.com/office/drawing/2014/main" id="{421F183B-D895-4776-A078-FECF695274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00330" y="6657296"/>
            <a:ext cx="2283638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700" spc="-60" baseline="0" dirty="0">
                <a:ln>
                  <a:solidFill>
                    <a:srgbClr val="325ACC">
                      <a:alpha val="0"/>
                    </a:srgb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DS Cloud Container </a:t>
            </a:r>
            <a:r>
              <a:rPr lang="ko-KR" altLang="en-US" sz="700" spc="-60" baseline="0" dirty="0">
                <a:ln>
                  <a:solidFill>
                    <a:srgbClr val="325ACC">
                      <a:alpha val="0"/>
                    </a:srgb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서비스 내재화를 위한 </a:t>
            </a:r>
            <a:r>
              <a:rPr lang="en-US" altLang="ko-KR" sz="700" spc="-60" baseline="0" dirty="0">
                <a:ln>
                  <a:solidFill>
                    <a:srgbClr val="325ACC">
                      <a:alpha val="0"/>
                    </a:srgb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2</a:t>
            </a:r>
            <a:r>
              <a:rPr lang="ko-KR" altLang="en-US" sz="700" spc="-60" baseline="0" dirty="0">
                <a:ln>
                  <a:solidFill>
                    <a:srgbClr val="325ACC">
                      <a:alpha val="0"/>
                    </a:srgb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단계 프로젝트 제안서</a:t>
            </a:r>
          </a:p>
        </p:txBody>
      </p:sp>
      <p:sp>
        <p:nvSpPr>
          <p:cNvPr id="14" name="Text Box 44">
            <a:extLst>
              <a:ext uri="{FF2B5EF4-FFF2-40B4-BE49-F238E27FC236}">
                <a16:creationId xmlns:a16="http://schemas.microsoft.com/office/drawing/2014/main" id="{BAC2486A-CCBA-4DCA-A47E-E60C90A7DB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72451" y="6673448"/>
            <a:ext cx="1471615" cy="10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700" baseline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©</a:t>
            </a:r>
            <a:r>
              <a:rPr lang="en-US" altLang="ko-KR" sz="400" baseline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 </a:t>
            </a:r>
            <a:r>
              <a:rPr lang="en-US" altLang="ko-KR" sz="700" baseline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Copyright</a:t>
            </a:r>
            <a:r>
              <a:rPr lang="en-US" altLang="ko-KR" sz="400" baseline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 </a:t>
            </a:r>
            <a:r>
              <a:rPr lang="en-US" altLang="ko-KR" sz="700" baseline="0" dirty="0" err="1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Kyndryl</a:t>
            </a:r>
            <a:r>
              <a:rPr lang="en-US" altLang="ko-KR" sz="400" baseline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 </a:t>
            </a:r>
            <a:r>
              <a:rPr lang="en-US" altLang="ko-KR" sz="700" baseline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Corporation</a:t>
            </a:r>
            <a:r>
              <a:rPr lang="en-US" altLang="ko-KR" sz="400" baseline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 </a:t>
            </a:r>
            <a:r>
              <a:rPr lang="en-US" altLang="ko-KR" sz="700" baseline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2021</a:t>
            </a:r>
          </a:p>
        </p:txBody>
      </p:sp>
      <p:pic>
        <p:nvPicPr>
          <p:cNvPr id="19" name="그림 18" descr="시계이(가) 표시된 사진&#10;&#10;자동 생성된 설명">
            <a:extLst>
              <a:ext uri="{FF2B5EF4-FFF2-40B4-BE49-F238E27FC236}">
                <a16:creationId xmlns:a16="http://schemas.microsoft.com/office/drawing/2014/main" id="{0A447EAA-3F8F-46E4-8FAD-5F924D5D48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2" y="6622545"/>
            <a:ext cx="949782" cy="146047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066BDED9-BDCA-4D61-BD7C-F9C6CF292C40}"/>
              </a:ext>
            </a:extLst>
          </p:cNvPr>
          <p:cNvGrpSpPr/>
          <p:nvPr userDrawn="1"/>
        </p:nvGrpSpPr>
        <p:grpSpPr>
          <a:xfrm>
            <a:off x="0" y="783754"/>
            <a:ext cx="9904413" cy="0"/>
            <a:chOff x="0" y="783754"/>
            <a:chExt cx="9904413" cy="0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94FE18A-E3CF-4FEB-BFF3-767BC77CA85A}"/>
                </a:ext>
              </a:extLst>
            </p:cNvPr>
            <p:cNvCxnSpPr/>
            <p:nvPr userDrawn="1"/>
          </p:nvCxnSpPr>
          <p:spPr>
            <a:xfrm>
              <a:off x="0" y="783754"/>
              <a:ext cx="9904413" cy="0"/>
            </a:xfrm>
            <a:prstGeom prst="line">
              <a:avLst/>
            </a:prstGeom>
            <a:ln w="12700">
              <a:solidFill>
                <a:srgbClr val="1C28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6AC7F12-1BAA-4080-82E3-CEAF74A3F9AC}"/>
                </a:ext>
              </a:extLst>
            </p:cNvPr>
            <p:cNvCxnSpPr/>
            <p:nvPr userDrawn="1"/>
          </p:nvCxnSpPr>
          <p:spPr>
            <a:xfrm>
              <a:off x="0" y="783754"/>
              <a:ext cx="1080000" cy="0"/>
            </a:xfrm>
            <a:prstGeom prst="line">
              <a:avLst/>
            </a:prstGeom>
            <a:ln w="38100">
              <a:solidFill>
                <a:srgbClr val="1C28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>
            <a:extLst>
              <a:ext uri="{FF2B5EF4-FFF2-40B4-BE49-F238E27FC236}">
                <a16:creationId xmlns:a16="http://schemas.microsoft.com/office/drawing/2014/main" id="{862D6508-999A-4905-849C-5CD2D2891A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7075" y="6666364"/>
            <a:ext cx="365875" cy="12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92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CFC976A3-8CD4-425E-9D3F-96696C26D3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0025" y="371105"/>
            <a:ext cx="106363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anchor="ctr"/>
          <a:lstStyle/>
          <a:p>
            <a:pPr algn="ctr" latinLnBrk="0">
              <a:buFont typeface="Wingdings" pitchFamily="2" charset="2"/>
              <a:buChar char="§"/>
            </a:pPr>
            <a:endParaRPr lang="ko-KR" altLang="en-US" sz="1200" u="sng">
              <a:latin typeface="+mn-ea"/>
              <a:ea typeface="+mn-ea"/>
            </a:endParaRPr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A7CC6BCF-287A-4F6C-8C05-EA250CB577C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0025" y="764704"/>
            <a:ext cx="9504363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atinLnBrk="0"/>
            <a:endParaRPr lang="ko-KR" altLang="en-US">
              <a:latin typeface="+mn-ea"/>
              <a:ea typeface="+mn-ea"/>
            </a:endParaRPr>
          </a:p>
        </p:txBody>
      </p:sp>
      <p:sp>
        <p:nvSpPr>
          <p:cNvPr id="4" name="Text Box 13">
            <a:extLst>
              <a:ext uri="{FF2B5EF4-FFF2-40B4-BE49-F238E27FC236}">
                <a16:creationId xmlns:a16="http://schemas.microsoft.com/office/drawing/2014/main" id="{A7C9EA65-12DE-47F3-B6D8-348EE7DDD43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37480" y="6624407"/>
            <a:ext cx="14427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B501121-FA30-40E0-AB7B-D8C00D5FB033}" type="slidenum">
              <a:rPr lang="en-US" altLang="ko-KR" sz="900" smtClean="0">
                <a:solidFill>
                  <a:srgbClr val="000000"/>
                </a:solidFill>
                <a:latin typeface="08서울남산체 B" panose="02020603020101020101" pitchFamily="18" charset="-127"/>
                <a:cs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  <a:latin typeface="08서울남산체 B" panose="02020603020101020101" pitchFamily="18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91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ver-wallpaper.jpg">
            <a:extLst>
              <a:ext uri="{FF2B5EF4-FFF2-40B4-BE49-F238E27FC236}">
                <a16:creationId xmlns:a16="http://schemas.microsoft.com/office/drawing/2014/main" id="{C2AEBE77-D188-4826-A3E0-C1AB707A2F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905999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20DBF843-8535-4213-9EDB-A48E857B1C8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0912" y="2827019"/>
            <a:ext cx="1886195" cy="6019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8872FCD-B9D2-419D-AA07-7D3A586EB091}"/>
              </a:ext>
            </a:extLst>
          </p:cNvPr>
          <p:cNvSpPr/>
          <p:nvPr userDrawn="1"/>
        </p:nvSpPr>
        <p:spPr>
          <a:xfrm>
            <a:off x="1" y="-8541"/>
            <a:ext cx="9905999" cy="3868213"/>
          </a:xfrm>
          <a:prstGeom prst="rect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DFA488-067E-42EB-A7B7-ED760BCF0B1D}"/>
              </a:ext>
            </a:extLst>
          </p:cNvPr>
          <p:cNvSpPr txBox="1"/>
          <p:nvPr userDrawn="1"/>
        </p:nvSpPr>
        <p:spPr>
          <a:xfrm>
            <a:off x="-37673" y="260648"/>
            <a:ext cx="51267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500" b="1" kern="1200" dirty="0">
                <a:solidFill>
                  <a:schemeClr val="tx2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「 </a:t>
            </a:r>
            <a:r>
              <a:rPr lang="en-US" altLang="ko-KR" sz="2500" b="1" kern="1200" dirty="0">
                <a:solidFill>
                  <a:schemeClr val="tx2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DKS: DS Kubernetes Service</a:t>
            </a:r>
            <a:r>
              <a:rPr lang="ko-KR" altLang="en-US" sz="2500" b="1" kern="1200" dirty="0">
                <a:solidFill>
                  <a:schemeClr val="tx2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 」</a:t>
            </a:r>
            <a:endParaRPr lang="en-GB" altLang="ko-KR" sz="2500" b="1" kern="1200" dirty="0">
              <a:solidFill>
                <a:schemeClr val="tx2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59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>
            <a:extLst>
              <a:ext uri="{FF2B5EF4-FFF2-40B4-BE49-F238E27FC236}">
                <a16:creationId xmlns:a16="http://schemas.microsoft.com/office/drawing/2014/main" id="{0200D5B2-D9CC-4043-A167-96B1FB8201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923" y="15148"/>
            <a:ext cx="9881443" cy="3343275"/>
          </a:xfrm>
          <a:prstGeom prst="rect">
            <a:avLst/>
          </a:prstGeom>
        </p:spPr>
      </p:pic>
      <p:sp>
        <p:nvSpPr>
          <p:cNvPr id="83" name="Rectangle 6">
            <a:extLst>
              <a:ext uri="{FF2B5EF4-FFF2-40B4-BE49-F238E27FC236}">
                <a16:creationId xmlns:a16="http://schemas.microsoft.com/office/drawing/2014/main" id="{E59537E2-DFFF-48C3-92C8-3C4BD24577BD}"/>
              </a:ext>
            </a:extLst>
          </p:cNvPr>
          <p:cNvSpPr/>
          <p:nvPr userDrawn="1"/>
        </p:nvSpPr>
        <p:spPr>
          <a:xfrm>
            <a:off x="1" y="-8541"/>
            <a:ext cx="9905999" cy="3868213"/>
          </a:xfrm>
          <a:prstGeom prst="rect">
            <a:avLst/>
          </a:prstGeom>
          <a:gradFill>
            <a:gsLst>
              <a:gs pos="0">
                <a:schemeClr val="bg1">
                  <a:alpha val="95000"/>
                </a:schemeClr>
              </a:gs>
              <a:gs pos="100000">
                <a:schemeClr val="bg1"/>
              </a:gs>
              <a:gs pos="74000">
                <a:schemeClr val="accent3">
                  <a:alpha val="9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604244-D6BF-4F97-9A4A-43BB4B6178C4}"/>
              </a:ext>
            </a:extLst>
          </p:cNvPr>
          <p:cNvSpPr txBox="1"/>
          <p:nvPr userDrawn="1"/>
        </p:nvSpPr>
        <p:spPr>
          <a:xfrm>
            <a:off x="-37673" y="260648"/>
            <a:ext cx="51267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500" b="1" kern="1200" dirty="0">
                <a:solidFill>
                  <a:schemeClr val="tx2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「 </a:t>
            </a:r>
            <a:r>
              <a:rPr lang="en-US" altLang="ko-KR" sz="2500" b="1" kern="1200" dirty="0">
                <a:solidFill>
                  <a:schemeClr val="tx2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DKS: DS Kubernetes Service</a:t>
            </a:r>
            <a:r>
              <a:rPr lang="ko-KR" altLang="en-US" sz="2500" b="1" kern="1200" dirty="0">
                <a:solidFill>
                  <a:schemeClr val="tx2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 」</a:t>
            </a:r>
            <a:endParaRPr lang="en-GB" altLang="ko-KR" sz="2500" b="1" kern="1200" dirty="0">
              <a:solidFill>
                <a:schemeClr val="tx2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44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CE2A6B7A-F6E4-4FB5-8B81-55E2BD88867E}"/>
              </a:ext>
            </a:extLst>
          </p:cNvPr>
          <p:cNvSpPr/>
          <p:nvPr userDrawn="1"/>
        </p:nvSpPr>
        <p:spPr>
          <a:xfrm>
            <a:off x="1" y="-8541"/>
            <a:ext cx="9905999" cy="38682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pic>
        <p:nvPicPr>
          <p:cNvPr id="18" name="Picture 4" descr="Flexxible IT + Kyndryl | Digital Workspace Service">
            <a:extLst>
              <a:ext uri="{FF2B5EF4-FFF2-40B4-BE49-F238E27FC236}">
                <a16:creationId xmlns:a16="http://schemas.microsoft.com/office/drawing/2014/main" id="{22B56B18-52A0-42B3-BD4A-F1C8AA8798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70"/>
            <a:ext cx="99060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55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2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BF02998-D32C-446E-8017-BC6899AD80FC}"/>
              </a:ext>
            </a:extLst>
          </p:cNvPr>
          <p:cNvGrpSpPr/>
          <p:nvPr userDrawn="1"/>
        </p:nvGrpSpPr>
        <p:grpSpPr>
          <a:xfrm>
            <a:off x="8625408" y="164390"/>
            <a:ext cx="1188000" cy="1044000"/>
            <a:chOff x="4580936" y="2852940"/>
            <a:chExt cx="1440000" cy="12971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079E9F-20CB-4FFA-98F1-E7EC4E36B5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0936" y="3717032"/>
              <a:ext cx="1440000" cy="433104"/>
            </a:xfrm>
            <a:prstGeom prst="rect">
              <a:avLst/>
            </a:prstGeom>
          </p:spPr>
        </p:pic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91E19986-4172-4F02-8AA0-2F40DA139B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6936" y="2852940"/>
              <a:ext cx="1188000" cy="1018287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92E1712-D833-4470-88C6-E7F434745F91}"/>
              </a:ext>
            </a:extLst>
          </p:cNvPr>
          <p:cNvSpPr txBox="1"/>
          <p:nvPr userDrawn="1"/>
        </p:nvSpPr>
        <p:spPr>
          <a:xfrm>
            <a:off x="200472" y="381355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348FF8"/>
                </a:solidFill>
                <a:latin typeface="Century Gothic" panose="020B0502020202020204" pitchFamily="34" charset="0"/>
              </a:rPr>
              <a:t>C</a:t>
            </a:r>
            <a:r>
              <a:rPr lang="en-US" altLang="ko-KR" sz="2000" spc="-150" dirty="0">
                <a:solidFill>
                  <a:srgbClr val="3D3D3D"/>
                </a:solidFill>
                <a:latin typeface="Century Gothic" panose="020B0502020202020204" pitchFamily="34" charset="0"/>
              </a:rPr>
              <a:t>ONTENTS</a:t>
            </a:r>
            <a:endParaRPr lang="ko-KR" altLang="en-US" sz="2000" spc="-150" dirty="0">
              <a:solidFill>
                <a:srgbClr val="3D3D3D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0" name="직선 연결선 11">
            <a:extLst>
              <a:ext uri="{FF2B5EF4-FFF2-40B4-BE49-F238E27FC236}">
                <a16:creationId xmlns:a16="http://schemas.microsoft.com/office/drawing/2014/main" id="{96DF9CB3-48B2-4995-A1B7-CB0114289CDC}"/>
              </a:ext>
            </a:extLst>
          </p:cNvPr>
          <p:cNvCxnSpPr>
            <a:cxnSpLocks/>
            <a:stCxn id="9" idx="3"/>
            <a:endCxn id="4" idx="1"/>
          </p:cNvCxnSpPr>
          <p:nvPr userDrawn="1"/>
        </p:nvCxnSpPr>
        <p:spPr>
          <a:xfrm flipV="1">
            <a:off x="1640632" y="574155"/>
            <a:ext cx="7088726" cy="7255"/>
          </a:xfrm>
          <a:prstGeom prst="line">
            <a:avLst/>
          </a:prstGeom>
          <a:ln w="12700">
            <a:solidFill>
              <a:srgbClr val="348F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A878DEF-6FE7-40E1-9A12-F01D8F5E2782}"/>
              </a:ext>
            </a:extLst>
          </p:cNvPr>
          <p:cNvSpPr/>
          <p:nvPr userDrawn="1"/>
        </p:nvSpPr>
        <p:spPr>
          <a:xfrm>
            <a:off x="-202" y="-7165"/>
            <a:ext cx="9905999" cy="1419941"/>
          </a:xfrm>
          <a:prstGeom prst="rect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/>
              </a:gs>
              <a:gs pos="85000">
                <a:schemeClr val="bg1">
                  <a:alpha val="2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72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5A580-031D-4544-B31E-C58BCE088528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CFD46-DCE8-4D32-BC41-00708F81A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36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4">
            <a:extLst>
              <a:ext uri="{FF2B5EF4-FFF2-40B4-BE49-F238E27FC236}">
                <a16:creationId xmlns:a16="http://schemas.microsoft.com/office/drawing/2014/main" id="{C453AE89-2ABC-4E9F-955D-DDA01A16E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0330" y="6649602"/>
            <a:ext cx="144462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spc="-60" baseline="0" dirty="0">
                <a:ln>
                  <a:solidFill>
                    <a:srgbClr val="325ACC">
                      <a:alpha val="0"/>
                    </a:srgbClr>
                  </a:solidFill>
                </a:ln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DS Cloud Container </a:t>
            </a:r>
            <a:r>
              <a:rPr lang="ko-KR" altLang="en-US" sz="800" spc="-60" baseline="0" dirty="0">
                <a:ln>
                  <a:solidFill>
                    <a:srgbClr val="325ACC">
                      <a:alpha val="0"/>
                    </a:srgbClr>
                  </a:solidFill>
                </a:ln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서비스 내재화</a:t>
            </a:r>
          </a:p>
        </p:txBody>
      </p:sp>
      <p:pic>
        <p:nvPicPr>
          <p:cNvPr id="18" name="그림 18" descr="시계이(가) 표시된 사진&#10;&#10;자동 생성된 설명">
            <a:extLst>
              <a:ext uri="{FF2B5EF4-FFF2-40B4-BE49-F238E27FC236}">
                <a16:creationId xmlns:a16="http://schemas.microsoft.com/office/drawing/2014/main" id="{1C689E2C-3975-41B9-916B-0D1C8CF062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2" y="6622545"/>
            <a:ext cx="949782" cy="14604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1F326D74-F7D7-4CCB-B31E-ECA2F6A23B5C}"/>
              </a:ext>
            </a:extLst>
          </p:cNvPr>
          <p:cNvGrpSpPr/>
          <p:nvPr userDrawn="1"/>
        </p:nvGrpSpPr>
        <p:grpSpPr>
          <a:xfrm>
            <a:off x="7545288" y="6618371"/>
            <a:ext cx="2220070" cy="144000"/>
            <a:chOff x="7545288" y="6618371"/>
            <a:chExt cx="2220070" cy="14400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532073-BFE7-4BB0-BF78-F657C40FCCB1}"/>
                </a:ext>
              </a:extLst>
            </p:cNvPr>
            <p:cNvSpPr txBox="1"/>
            <p:nvPr/>
          </p:nvSpPr>
          <p:spPr>
            <a:xfrm>
              <a:off x="7545288" y="6622168"/>
              <a:ext cx="1662315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 defTabSz="972641" latinLnBrk="0">
                <a:defRPr/>
              </a:pPr>
              <a:r>
                <a:rPr lang="en-US" altLang="ko-KR" sz="800" spc="0" baseline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© Copyright IBM Corporation 2021</a:t>
              </a:r>
              <a:endParaRPr lang="ko-KR" altLang="en-US" sz="8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53B8002-A0F9-4358-8A65-2B6CDFFC2BB3}"/>
                </a:ext>
              </a:extLst>
            </p:cNvPr>
            <p:cNvPicPr/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1358" y="6618371"/>
              <a:ext cx="504000" cy="14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 Box 13">
            <a:extLst>
              <a:ext uri="{FF2B5EF4-FFF2-40B4-BE49-F238E27FC236}">
                <a16:creationId xmlns:a16="http://schemas.microsoft.com/office/drawing/2014/main" id="{5B7BB1CF-BF77-4657-A734-F80FF88CCA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13227" y="6579785"/>
            <a:ext cx="93610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B501121-FA30-40E0-AB7B-D8C00D5FB033}" type="slidenum">
              <a:rPr lang="en-US" altLang="ko-KR" sz="100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 Pages</a:t>
            </a:r>
          </a:p>
        </p:txBody>
      </p:sp>
    </p:spTree>
    <p:extLst>
      <p:ext uri="{BB962C8B-B14F-4D97-AF65-F5344CB8AC3E}">
        <p14:creationId xmlns:p14="http://schemas.microsoft.com/office/powerpoint/2010/main" val="341797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lang="ko-KR" altLang="en-US" sz="2200" b="1" dirty="0">
          <a:solidFill>
            <a:schemeClr val="bg1"/>
          </a:solidFill>
          <a:latin typeface="+mn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맑은 고딕" pitchFamily="50" charset="-127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300">
          <a:solidFill>
            <a:schemeClr val="tx1"/>
          </a:solidFill>
          <a:latin typeface="08서울남산체 B" panose="02020603020101020101" pitchFamily="18" charset="-127"/>
          <a:ea typeface="+mn-ea"/>
          <a:cs typeface="+mn-cs"/>
        </a:defRPr>
      </a:lvl1pPr>
      <a:lvl2pPr marL="252413" indent="204788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defRPr kumimoji="1" sz="2800">
          <a:solidFill>
            <a:schemeClr val="tx1"/>
          </a:solidFill>
          <a:latin typeface="+mn-ea"/>
          <a:ea typeface="+mn-ea"/>
        </a:defRPr>
      </a:lvl2pPr>
      <a:lvl3pPr marL="685800" indent="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defRPr kumimoji="1" sz="2400">
          <a:solidFill>
            <a:schemeClr val="tx1"/>
          </a:solidFill>
          <a:latin typeface="+mn-ea"/>
          <a:ea typeface="+mn-ea"/>
        </a:defRPr>
      </a:lvl3pPr>
      <a:lvl4pPr marL="1143000" indent="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defRPr kumimoji="1" sz="2000">
          <a:solidFill>
            <a:schemeClr val="tx1"/>
          </a:solidFill>
          <a:latin typeface="+mn-ea"/>
          <a:ea typeface="+mn-ea"/>
        </a:defRPr>
      </a:lvl4pPr>
      <a:lvl5pPr marL="1600200" indent="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defRPr kumimoji="1" sz="2000">
          <a:solidFill>
            <a:schemeClr val="tx1"/>
          </a:solidFill>
          <a:latin typeface="+mn-ea"/>
          <a:ea typeface="+mn-ea"/>
        </a:defRPr>
      </a:lvl5pPr>
      <a:lvl6pPr marL="2057400" algn="l" rtl="0" fontAlgn="base" latinLnBrk="1">
        <a:spcBef>
          <a:spcPct val="20000"/>
        </a:spcBef>
        <a:spcAft>
          <a:spcPct val="0"/>
        </a:spcAft>
        <a:buFont typeface="Arial" charset="0"/>
        <a:defRPr kumimoji="1" sz="2000">
          <a:solidFill>
            <a:schemeClr val="tx1"/>
          </a:solidFill>
          <a:latin typeface="+mn-ea"/>
          <a:ea typeface="+mn-ea"/>
        </a:defRPr>
      </a:lvl6pPr>
      <a:lvl7pPr marL="2514600" algn="l" rtl="0" fontAlgn="base" latinLnBrk="1">
        <a:spcBef>
          <a:spcPct val="20000"/>
        </a:spcBef>
        <a:spcAft>
          <a:spcPct val="0"/>
        </a:spcAft>
        <a:buFont typeface="Arial" charset="0"/>
        <a:defRPr kumimoji="1" sz="2000">
          <a:solidFill>
            <a:schemeClr val="tx1"/>
          </a:solidFill>
          <a:latin typeface="+mn-ea"/>
          <a:ea typeface="+mn-ea"/>
        </a:defRPr>
      </a:lvl7pPr>
      <a:lvl8pPr marL="2971800" algn="l" rtl="0" fontAlgn="base" latinLnBrk="1">
        <a:spcBef>
          <a:spcPct val="20000"/>
        </a:spcBef>
        <a:spcAft>
          <a:spcPct val="0"/>
        </a:spcAft>
        <a:buFont typeface="Arial" charset="0"/>
        <a:defRPr kumimoji="1" sz="2000">
          <a:solidFill>
            <a:schemeClr val="tx1"/>
          </a:solidFill>
          <a:latin typeface="+mn-ea"/>
          <a:ea typeface="+mn-ea"/>
        </a:defRPr>
      </a:lvl8pPr>
      <a:lvl9pPr marL="3429000" algn="l" rtl="0" fontAlgn="base" latinLnBrk="1">
        <a:spcBef>
          <a:spcPct val="20000"/>
        </a:spcBef>
        <a:spcAft>
          <a:spcPct val="0"/>
        </a:spcAft>
        <a:buFont typeface="Arial" charset="0"/>
        <a:defRPr kumimoji="1" sz="2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120">
          <p15:clr>
            <a:srgbClr val="F26B43"/>
          </p15:clr>
        </p15:guide>
        <p15:guide id="3" pos="144">
          <p15:clr>
            <a:srgbClr val="F26B43"/>
          </p15:clr>
        </p15:guide>
        <p15:guide id="4" orient="horz" pos="42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13">
            <a:extLst>
              <a:ext uri="{FF2B5EF4-FFF2-40B4-BE49-F238E27FC236}">
                <a16:creationId xmlns:a16="http://schemas.microsoft.com/office/drawing/2014/main" id="{64AAF0F7-E448-4382-AF1B-85108743D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0000"/>
            <a:grayscl/>
          </a:blip>
          <a:srcRect/>
          <a:stretch>
            <a:fillRect/>
          </a:stretch>
        </p:blipFill>
        <p:spPr bwMode="auto">
          <a:xfrm rot="5400000" flipV="1">
            <a:off x="4482269" y="4841351"/>
            <a:ext cx="295088" cy="1229068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sm" len="sm"/>
          </a:ln>
        </p:spPr>
      </p:pic>
      <p:pic>
        <p:nvPicPr>
          <p:cNvPr id="8" name="Picture 213">
            <a:extLst>
              <a:ext uri="{FF2B5EF4-FFF2-40B4-BE49-F238E27FC236}">
                <a16:creationId xmlns:a16="http://schemas.microsoft.com/office/drawing/2014/main" id="{97C2EDCF-0981-4CE0-BFF2-B9B11F31B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0000"/>
            <a:grayscl/>
          </a:blip>
          <a:srcRect/>
          <a:stretch>
            <a:fillRect/>
          </a:stretch>
        </p:blipFill>
        <p:spPr bwMode="auto">
          <a:xfrm rot="5400000" flipV="1">
            <a:off x="4482269" y="2797418"/>
            <a:ext cx="295088" cy="1229068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sm" len="sm"/>
          </a:ln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D80305-EE91-4ACC-B529-F395685C88D1}"/>
              </a:ext>
            </a:extLst>
          </p:cNvPr>
          <p:cNvSpPr/>
          <p:nvPr/>
        </p:nvSpPr>
        <p:spPr>
          <a:xfrm>
            <a:off x="188573" y="1316490"/>
            <a:ext cx="9508386" cy="19808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R="0" lvl="0" defTabSz="914400" eaLnBrk="1" fontAlgn="auto" hangingPunct="1"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endParaRPr kumimoji="0" lang="en-US" altLang="ko-KR" sz="1200" b="1" i="0" u="none" strike="noStrike" kern="0" cap="none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6. KSP Built-In &amp; Customer Role / Permission</a:t>
            </a:r>
            <a:endParaRPr lang="ko-KR" altLang="en-US" sz="2500" spc="0" dirty="0">
              <a:latin typeface="+mn-ea"/>
              <a:ea typeface="+mn-ea"/>
              <a:cs typeface="Amazon Ember" panose="020B06030202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62D604-CECE-485A-A3D8-F7F3A87AE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12" y="1354134"/>
            <a:ext cx="9000978" cy="19145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52DDB30-A4B8-4390-9B99-137820C31899}"/>
              </a:ext>
            </a:extLst>
          </p:cNvPr>
          <p:cNvSpPr txBox="1"/>
          <p:nvPr/>
        </p:nvSpPr>
        <p:spPr>
          <a:xfrm>
            <a:off x="2972907" y="1446316"/>
            <a:ext cx="540028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200" b="1" i="1" u="sng" kern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cs typeface="Amazon Ember" panose="020B0603020204020204" pitchFamily="34" charset="0"/>
              </a:defRPr>
            </a:lvl1pPr>
          </a:lstStyle>
          <a:p>
            <a:pPr algn="l"/>
            <a:r>
              <a:rPr lang="en-US" altLang="ko-KR" sz="2000" i="0" dirty="0">
                <a:solidFill>
                  <a:srgbClr val="0000FF"/>
                </a:solidFill>
              </a:rPr>
              <a:t>SAME to “Platform” &amp; “Project” level</a:t>
            </a: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18169C66-DA74-4D22-8652-1097A1017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65" y="904049"/>
            <a:ext cx="2674053" cy="338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altLang="ko-KR" sz="2500" dirty="0"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【</a:t>
            </a:r>
            <a:r>
              <a:rPr kumimoji="1" lang="en-US" altLang="ko-KR" sz="2500" b="1" dirty="0">
                <a:solidFill>
                  <a:srgbClr val="323232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 Official</a:t>
            </a:r>
            <a:r>
              <a:rPr kumimoji="1" lang="ko-KR" altLang="en-US" sz="2500" b="1" dirty="0">
                <a:solidFill>
                  <a:srgbClr val="323232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2500" b="1" dirty="0">
                <a:solidFill>
                  <a:srgbClr val="323232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Guide</a:t>
            </a:r>
            <a:r>
              <a:rPr lang="en-US" altLang="ko-KR" sz="2500" b="1" i="0" dirty="0">
                <a:solidFill>
                  <a:srgbClr val="323232"/>
                </a:solidFill>
                <a:effectLst/>
                <a:highlight>
                  <a:srgbClr val="FFFF00"/>
                </a:highlight>
                <a:latin typeface="+mn-ea"/>
              </a:rPr>
              <a:t> </a:t>
            </a:r>
            <a:r>
              <a:rPr kumimoji="1" lang="en-US" altLang="ko-KR" sz="2500" dirty="0"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】</a:t>
            </a:r>
            <a:endParaRPr lang="en-GB" sz="2500" b="1" dirty="0">
              <a:solidFill>
                <a:srgbClr val="000000"/>
              </a:solidFill>
              <a:highlight>
                <a:srgbClr val="FFFF00"/>
              </a:highlight>
              <a:latin typeface="+mn-ea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52E2DC-A3FF-4929-AE39-EC3E7E926CFD}"/>
              </a:ext>
            </a:extLst>
          </p:cNvPr>
          <p:cNvSpPr txBox="1"/>
          <p:nvPr/>
        </p:nvSpPr>
        <p:spPr>
          <a:xfrm>
            <a:off x="2770910" y="873952"/>
            <a:ext cx="673805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i="1" u="sng" dirty="0"/>
              <a:t>https://kubesphere.io/docs/project-administration/role-and-member-management/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2F0BDFB-D3F5-449D-A010-65695C4CF2F0}"/>
              </a:ext>
            </a:extLst>
          </p:cNvPr>
          <p:cNvGrpSpPr/>
          <p:nvPr/>
        </p:nvGrpSpPr>
        <p:grpSpPr>
          <a:xfrm>
            <a:off x="188573" y="3581386"/>
            <a:ext cx="9508386" cy="1758956"/>
            <a:chOff x="353232" y="7761312"/>
            <a:chExt cx="6136468" cy="5691917"/>
          </a:xfrm>
        </p:grpSpPr>
        <p:sp>
          <p:nvSpPr>
            <p:cNvPr id="15" name="자유형 260">
              <a:extLst>
                <a:ext uri="{FF2B5EF4-FFF2-40B4-BE49-F238E27FC236}">
                  <a16:creationId xmlns:a16="http://schemas.microsoft.com/office/drawing/2014/main" id="{35B1B970-E25D-40FE-BEE0-A6BCBB4AE227}"/>
                </a:ext>
              </a:extLst>
            </p:cNvPr>
            <p:cNvSpPr/>
            <p:nvPr/>
          </p:nvSpPr>
          <p:spPr>
            <a:xfrm>
              <a:off x="353232" y="7761312"/>
              <a:ext cx="6136468" cy="252028"/>
            </a:xfrm>
            <a:custGeom>
              <a:avLst/>
              <a:gdLst>
                <a:gd name="connsiteX0" fmla="*/ 0 w 6096000"/>
                <a:gd name="connsiteY0" fmla="*/ 317500 h 381000"/>
                <a:gd name="connsiteX1" fmla="*/ 0 w 6096000"/>
                <a:gd name="connsiteY1" fmla="*/ 0 h 381000"/>
                <a:gd name="connsiteX2" fmla="*/ 6096000 w 6096000"/>
                <a:gd name="connsiteY2" fmla="*/ 0 h 381000"/>
                <a:gd name="connsiteX3" fmla="*/ 6096000 w 6096000"/>
                <a:gd name="connsiteY3" fmla="*/ 381000 h 381000"/>
                <a:gd name="connsiteX0" fmla="*/ 0 w 6096000"/>
                <a:gd name="connsiteY0" fmla="*/ 355600 h 381000"/>
                <a:gd name="connsiteX1" fmla="*/ 0 w 6096000"/>
                <a:gd name="connsiteY1" fmla="*/ 0 h 381000"/>
                <a:gd name="connsiteX2" fmla="*/ 6096000 w 6096000"/>
                <a:gd name="connsiteY2" fmla="*/ 0 h 381000"/>
                <a:gd name="connsiteX3" fmla="*/ 6096000 w 6096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0" h="381000">
                  <a:moveTo>
                    <a:pt x="0" y="355600"/>
                  </a:moveTo>
                  <a:lnTo>
                    <a:pt x="0" y="0"/>
                  </a:lnTo>
                  <a:lnTo>
                    <a:pt x="6096000" y="0"/>
                  </a:lnTo>
                  <a:lnTo>
                    <a:pt x="6096000" y="381000"/>
                  </a:lnTo>
                </a:path>
              </a:pathLst>
            </a:cu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6" name="자유형 261">
              <a:extLst>
                <a:ext uri="{FF2B5EF4-FFF2-40B4-BE49-F238E27FC236}">
                  <a16:creationId xmlns:a16="http://schemas.microsoft.com/office/drawing/2014/main" id="{770B04DF-138F-475A-90C7-134D3402AD91}"/>
                </a:ext>
              </a:extLst>
            </p:cNvPr>
            <p:cNvSpPr/>
            <p:nvPr/>
          </p:nvSpPr>
          <p:spPr>
            <a:xfrm flipV="1">
              <a:off x="353232" y="13201202"/>
              <a:ext cx="6136468" cy="252027"/>
            </a:xfrm>
            <a:custGeom>
              <a:avLst/>
              <a:gdLst>
                <a:gd name="connsiteX0" fmla="*/ 0 w 6096000"/>
                <a:gd name="connsiteY0" fmla="*/ 317500 h 381000"/>
                <a:gd name="connsiteX1" fmla="*/ 0 w 6096000"/>
                <a:gd name="connsiteY1" fmla="*/ 0 h 381000"/>
                <a:gd name="connsiteX2" fmla="*/ 6096000 w 6096000"/>
                <a:gd name="connsiteY2" fmla="*/ 0 h 381000"/>
                <a:gd name="connsiteX3" fmla="*/ 6096000 w 6096000"/>
                <a:gd name="connsiteY3" fmla="*/ 381000 h 381000"/>
                <a:gd name="connsiteX0" fmla="*/ 0 w 6096000"/>
                <a:gd name="connsiteY0" fmla="*/ 355600 h 381000"/>
                <a:gd name="connsiteX1" fmla="*/ 0 w 6096000"/>
                <a:gd name="connsiteY1" fmla="*/ 0 h 381000"/>
                <a:gd name="connsiteX2" fmla="*/ 6096000 w 6096000"/>
                <a:gd name="connsiteY2" fmla="*/ 0 h 381000"/>
                <a:gd name="connsiteX3" fmla="*/ 6096000 w 6096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0" h="381000">
                  <a:moveTo>
                    <a:pt x="0" y="355600"/>
                  </a:moveTo>
                  <a:lnTo>
                    <a:pt x="0" y="0"/>
                  </a:lnTo>
                  <a:lnTo>
                    <a:pt x="6096000" y="0"/>
                  </a:lnTo>
                  <a:lnTo>
                    <a:pt x="6096000" y="381000"/>
                  </a:lnTo>
                </a:path>
              </a:pathLst>
            </a:cu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4" name="Rectangle 146">
            <a:extLst>
              <a:ext uri="{FF2B5EF4-FFF2-40B4-BE49-F238E27FC236}">
                <a16:creationId xmlns:a16="http://schemas.microsoft.com/office/drawing/2014/main" id="{D8FB1B43-6002-4130-9FF5-77F59638BA6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66104" y="3709935"/>
            <a:ext cx="7642860" cy="715761"/>
          </a:xfrm>
          <a:prstGeom prst="rect">
            <a:avLst/>
          </a:prstGeom>
          <a:pattFill prst="lgGrid">
            <a:fgClr>
              <a:srgbClr val="EAEAEA"/>
            </a:fgClr>
            <a:bgClr>
              <a:srgbClr val="F7F7F7"/>
            </a:bgClr>
          </a:pattFill>
          <a:ln>
            <a:noFill/>
          </a:ln>
          <a:effectLst>
            <a:outerShdw dist="25400" dir="10800000" algn="ctr" rotWithShape="0">
              <a:srgbClr val="2456A0"/>
            </a:outerShdw>
          </a:effectLst>
        </p:spPr>
        <p:txBody>
          <a:bodyPr lIns="72000" tIns="72000" rIns="72000" bIns="72000" anchor="ctr"/>
          <a:lstStyle>
            <a:lvl1pPr marL="90488" indent="-90488" algn="just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180975" indent="-889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271463" indent="-889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80975" indent="-180975">
              <a:buFont typeface="Wingdings" panose="05000000000000000000" pitchFamily="2" charset="2"/>
              <a:buChar char="§"/>
            </a:pPr>
            <a:r>
              <a:rPr lang="en-US" altLang="ko-KR" sz="16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Built-In</a:t>
            </a:r>
            <a:r>
              <a:rPr lang="ko-KR" altLang="en-US" sz="16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 </a:t>
            </a:r>
            <a:r>
              <a:rPr lang="en-US" altLang="ko-KR" sz="16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Role</a:t>
            </a:r>
            <a:r>
              <a:rPr lang="ko-KR" altLang="en-US" sz="16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를 이용 한 권한 정책 구성</a:t>
            </a:r>
            <a:endParaRPr lang="en-US" altLang="ko-KR" sz="1600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  <a:ea typeface="+mn-ea"/>
            </a:endParaRPr>
          </a:p>
          <a:p>
            <a:pPr marL="447675" marR="0" lvl="1" indent="-2667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“Platform”</a:t>
            </a:r>
            <a:r>
              <a:rPr kumimoji="0" lang="ko-KR" altLang="en-US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&amp;</a:t>
            </a:r>
            <a:r>
              <a:rPr kumimoji="0" lang="ko-KR" altLang="en-US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“Workplace”</a:t>
            </a:r>
            <a:r>
              <a:rPr kumimoji="0" lang="ko-KR" altLang="en-US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&amp;</a:t>
            </a:r>
            <a:r>
              <a:rPr kumimoji="0" lang="ko-KR" altLang="en-US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“Project”</a:t>
            </a:r>
            <a:r>
              <a:rPr kumimoji="0" lang="ko-KR" altLang="en-US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 각 영역 별 </a:t>
            </a:r>
            <a:r>
              <a:rPr kumimoji="0" lang="en-US" altLang="ko-KR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Built-In Role </a:t>
            </a:r>
            <a:r>
              <a:rPr kumimoji="0" lang="ko-KR" altLang="en-US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이용</a:t>
            </a:r>
            <a:endParaRPr kumimoji="0" lang="en-US" altLang="ko-KR" sz="1300" b="0" i="0" u="none" strike="noStrike" kern="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8" name="AutoShape 148">
            <a:extLst>
              <a:ext uri="{FF2B5EF4-FFF2-40B4-BE49-F238E27FC236}">
                <a16:creationId xmlns:a16="http://schemas.microsoft.com/office/drawing/2014/main" id="{51316DB6-EFA0-49CB-A04F-F3EF2838795B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501002" y="3709846"/>
            <a:ext cx="1231746" cy="717482"/>
          </a:xfrm>
          <a:prstGeom prst="snip1Rect">
            <a:avLst/>
          </a:prstGeom>
          <a:noFill/>
          <a:ln w="9525" cap="flat" cmpd="sng" algn="ctr">
            <a:noFill/>
            <a:prstDash val="solid"/>
            <a:round/>
            <a:headEnd type="oval" w="med" len="med"/>
            <a:tailEnd type="oval" w="med" len="med"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rtlCol="0" anchor="ctr" anchorCtr="0" compatLnSpc="1"/>
          <a:lstStyle/>
          <a:p>
            <a:pPr algn="ctr"/>
            <a:r>
              <a:rPr kumimoji="1" lang="ko-KR" altLang="en-US" sz="15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권장</a:t>
            </a:r>
            <a:r>
              <a:rPr kumimoji="1" lang="en-US" altLang="ko-KR" sz="15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-01</a:t>
            </a:r>
            <a:endParaRPr kumimoji="1" lang="ko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9" name="왼쪽 대괄호 28">
            <a:extLst>
              <a:ext uri="{FF2B5EF4-FFF2-40B4-BE49-F238E27FC236}">
                <a16:creationId xmlns:a16="http://schemas.microsoft.com/office/drawing/2014/main" id="{AE1140AA-3823-4165-9EE3-4097DF67D360}"/>
              </a:ext>
            </a:extLst>
          </p:cNvPr>
          <p:cNvSpPr/>
          <p:nvPr/>
        </p:nvSpPr>
        <p:spPr bwMode="auto">
          <a:xfrm>
            <a:off x="509235" y="3724173"/>
            <a:ext cx="1231747" cy="705418"/>
          </a:xfrm>
          <a:prstGeom prst="leftBracket">
            <a:avLst>
              <a:gd name="adj" fmla="val 0"/>
            </a:avLst>
          </a:prstGeom>
          <a:noFill/>
          <a:ln w="28575" cap="flat" cmpd="sng" algn="ctr">
            <a:solidFill>
              <a:srgbClr val="2456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8CFE824-B5C6-4E00-A8E7-1FB3CB4041A3}"/>
              </a:ext>
            </a:extLst>
          </p:cNvPr>
          <p:cNvGrpSpPr/>
          <p:nvPr/>
        </p:nvGrpSpPr>
        <p:grpSpPr>
          <a:xfrm>
            <a:off x="600295" y="3804592"/>
            <a:ext cx="304113" cy="256074"/>
            <a:chOff x="2631059" y="3948377"/>
            <a:chExt cx="304113" cy="304113"/>
          </a:xfrm>
        </p:grpSpPr>
        <p:sp>
          <p:nvSpPr>
            <p:cNvPr id="31" name="직각 삼각형 30">
              <a:extLst>
                <a:ext uri="{FF2B5EF4-FFF2-40B4-BE49-F238E27FC236}">
                  <a16:creationId xmlns:a16="http://schemas.microsoft.com/office/drawing/2014/main" id="{6B9DCB1E-3E67-4162-80F6-413F0CF71EC2}"/>
                </a:ext>
              </a:extLst>
            </p:cNvPr>
            <p:cNvSpPr/>
            <p:nvPr/>
          </p:nvSpPr>
          <p:spPr bwMode="auto">
            <a:xfrm rot="5400000">
              <a:off x="2631059" y="3948377"/>
              <a:ext cx="304113" cy="304113"/>
            </a:xfrm>
            <a:prstGeom prst="rtTriangle">
              <a:avLst/>
            </a:prstGeom>
            <a:solidFill>
              <a:srgbClr val="2456A0"/>
            </a:solid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1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20CF9E8-7713-4B7F-AFDA-13AA7109B251}"/>
                </a:ext>
              </a:extLst>
            </p:cNvPr>
            <p:cNvSpPr/>
            <p:nvPr/>
          </p:nvSpPr>
          <p:spPr>
            <a:xfrm>
              <a:off x="2644230" y="3952595"/>
              <a:ext cx="99386" cy="185859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tabLst>
                  <a:tab pos="914400" algn="l"/>
                  <a:tab pos="7315200" algn="r"/>
                </a:tabLst>
              </a:pPr>
              <a:r>
                <a:rPr lang="en-US" altLang="ko-KR" sz="1400" i="1" dirty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1</a:t>
              </a:r>
              <a:endParaRPr lang="ko-KR" altLang="en-US" sz="1400" i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9" name="Rectangle 146">
            <a:extLst>
              <a:ext uri="{FF2B5EF4-FFF2-40B4-BE49-F238E27FC236}">
                <a16:creationId xmlns:a16="http://schemas.microsoft.com/office/drawing/2014/main" id="{34D5B657-6F3C-4ECB-9A98-AA781E5BFD8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66104" y="4482435"/>
            <a:ext cx="7642860" cy="715761"/>
          </a:xfrm>
          <a:prstGeom prst="rect">
            <a:avLst/>
          </a:prstGeom>
          <a:pattFill prst="lgGrid">
            <a:fgClr>
              <a:srgbClr val="EAEAEA"/>
            </a:fgClr>
            <a:bgClr>
              <a:srgbClr val="F7F7F7"/>
            </a:bgClr>
          </a:pattFill>
          <a:ln>
            <a:noFill/>
          </a:ln>
          <a:effectLst>
            <a:outerShdw dist="25400" dir="10800000" algn="ctr" rotWithShape="0">
              <a:srgbClr val="2456A0"/>
            </a:outerShdw>
          </a:effectLst>
        </p:spPr>
        <p:txBody>
          <a:bodyPr lIns="72000" tIns="72000" rIns="72000" bIns="72000" anchor="ctr"/>
          <a:lstStyle>
            <a:lvl1pPr marL="90488" indent="-90488" algn="just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180975" indent="-889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271463" indent="-889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80975" indent="-180975">
              <a:buFont typeface="Wingdings" panose="05000000000000000000" pitchFamily="2" charset="2"/>
              <a:buChar char="§"/>
            </a:pPr>
            <a:r>
              <a:rPr lang="ko-KR" altLang="en-US" sz="16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별도 </a:t>
            </a:r>
            <a:r>
              <a:rPr lang="en-US" altLang="ko-KR" sz="16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Custom Role </a:t>
            </a:r>
            <a:r>
              <a:rPr lang="ko-KR" altLang="en-US" sz="16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생성 및 이용 한 권한 정책 구성</a:t>
            </a:r>
            <a:endParaRPr lang="en-US" altLang="ko-KR" sz="1600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  <a:ea typeface="+mn-ea"/>
            </a:endParaRPr>
          </a:p>
          <a:p>
            <a:pPr marL="447675" marR="0" lvl="1" indent="-2667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“Platform”</a:t>
            </a:r>
            <a:r>
              <a:rPr kumimoji="0" lang="ko-KR" altLang="en-US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&amp;</a:t>
            </a:r>
            <a:r>
              <a:rPr kumimoji="0" lang="ko-KR" altLang="en-US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“Workplace”</a:t>
            </a:r>
            <a:r>
              <a:rPr kumimoji="0" lang="ko-KR" altLang="en-US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&amp;</a:t>
            </a:r>
            <a:r>
              <a:rPr kumimoji="0" lang="ko-KR" altLang="en-US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“Project”</a:t>
            </a:r>
            <a:r>
              <a:rPr kumimoji="0" lang="ko-KR" altLang="en-US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 각 영역 별도 </a:t>
            </a:r>
            <a:r>
              <a:rPr kumimoji="0" lang="en-US" altLang="ko-KR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Custom Role </a:t>
            </a:r>
            <a:r>
              <a:rPr kumimoji="0" lang="ko-KR" altLang="en-US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생성 가능</a:t>
            </a:r>
            <a:endParaRPr kumimoji="0" lang="en-US" altLang="ko-KR" sz="1300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ea typeface="+mn-ea"/>
            </a:endParaRPr>
          </a:p>
          <a:p>
            <a:pPr marL="447675" marR="0" lvl="1" indent="-2667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300" u="sng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FF"/>
                </a:solidFill>
                <a:latin typeface="+mn-ea"/>
                <a:ea typeface="+mn-ea"/>
              </a:rPr>
              <a:t>“Workplace” &amp; “Project” </a:t>
            </a:r>
            <a:r>
              <a:rPr kumimoji="0" lang="ko-KR" altLang="en-US" sz="1300" u="sng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FF"/>
                </a:solidFill>
                <a:latin typeface="+mn-ea"/>
                <a:ea typeface="+mn-ea"/>
              </a:rPr>
              <a:t>생성 시 마다 </a:t>
            </a:r>
            <a:r>
              <a:rPr kumimoji="0" lang="en-US" altLang="ko-KR" sz="1300" u="sng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FF"/>
                </a:solidFill>
                <a:latin typeface="+mn-ea"/>
                <a:ea typeface="+mn-ea"/>
              </a:rPr>
              <a:t>Custom Role </a:t>
            </a:r>
            <a:r>
              <a:rPr kumimoji="0" lang="ko-KR" altLang="en-US" sz="1300" u="sng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FF"/>
                </a:solidFill>
                <a:latin typeface="+mn-ea"/>
                <a:ea typeface="+mn-ea"/>
              </a:rPr>
              <a:t>생성 해야 함</a:t>
            </a:r>
            <a:endParaRPr kumimoji="0" lang="en-US" altLang="ko-KR" sz="1300" u="sng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40" name="AutoShape 148">
            <a:extLst>
              <a:ext uri="{FF2B5EF4-FFF2-40B4-BE49-F238E27FC236}">
                <a16:creationId xmlns:a16="http://schemas.microsoft.com/office/drawing/2014/main" id="{762DC51F-7362-4558-A9ED-9EAF3A7CBFD2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501002" y="4482346"/>
            <a:ext cx="1231746" cy="717482"/>
          </a:xfrm>
          <a:prstGeom prst="snip1Rect">
            <a:avLst/>
          </a:prstGeom>
          <a:noFill/>
          <a:ln w="9525" cap="flat" cmpd="sng" algn="ctr">
            <a:noFill/>
            <a:prstDash val="solid"/>
            <a:round/>
            <a:headEnd type="oval" w="med" len="med"/>
            <a:tailEnd type="oval" w="med" len="med"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rtlCol="0" anchor="ctr" anchorCtr="0" compatLnSpc="1"/>
          <a:lstStyle/>
          <a:p>
            <a:pPr algn="ctr"/>
            <a:r>
              <a:rPr kumimoji="1" lang="ko-KR" altLang="en-US" sz="15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권장</a:t>
            </a:r>
            <a:r>
              <a:rPr kumimoji="1" lang="en-US" altLang="ko-KR" sz="15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-02</a:t>
            </a:r>
            <a:endParaRPr kumimoji="1" lang="ko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41" name="왼쪽 대괄호 40">
            <a:extLst>
              <a:ext uri="{FF2B5EF4-FFF2-40B4-BE49-F238E27FC236}">
                <a16:creationId xmlns:a16="http://schemas.microsoft.com/office/drawing/2014/main" id="{BEB004F6-C8AD-416C-BC6B-C4FE16A1FCB0}"/>
              </a:ext>
            </a:extLst>
          </p:cNvPr>
          <p:cNvSpPr/>
          <p:nvPr/>
        </p:nvSpPr>
        <p:spPr bwMode="auto">
          <a:xfrm>
            <a:off x="509235" y="4496673"/>
            <a:ext cx="1231747" cy="705418"/>
          </a:xfrm>
          <a:prstGeom prst="leftBracket">
            <a:avLst>
              <a:gd name="adj" fmla="val 0"/>
            </a:avLst>
          </a:prstGeom>
          <a:noFill/>
          <a:ln w="28575" cap="flat" cmpd="sng" algn="ctr">
            <a:solidFill>
              <a:srgbClr val="2456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727AF0C-07D9-4B39-971D-03A50CABB535}"/>
              </a:ext>
            </a:extLst>
          </p:cNvPr>
          <p:cNvGrpSpPr/>
          <p:nvPr/>
        </p:nvGrpSpPr>
        <p:grpSpPr>
          <a:xfrm>
            <a:off x="600295" y="4551167"/>
            <a:ext cx="304113" cy="281994"/>
            <a:chOff x="2631059" y="3917594"/>
            <a:chExt cx="304113" cy="334896"/>
          </a:xfrm>
        </p:grpSpPr>
        <p:sp>
          <p:nvSpPr>
            <p:cNvPr id="43" name="직각 삼각형 42">
              <a:extLst>
                <a:ext uri="{FF2B5EF4-FFF2-40B4-BE49-F238E27FC236}">
                  <a16:creationId xmlns:a16="http://schemas.microsoft.com/office/drawing/2014/main" id="{B5EA5CC9-D2F4-4E75-86B8-99057F33B333}"/>
                </a:ext>
              </a:extLst>
            </p:cNvPr>
            <p:cNvSpPr/>
            <p:nvPr/>
          </p:nvSpPr>
          <p:spPr bwMode="auto">
            <a:xfrm rot="5400000">
              <a:off x="2631059" y="3948377"/>
              <a:ext cx="304113" cy="304113"/>
            </a:xfrm>
            <a:prstGeom prst="rtTriangle">
              <a:avLst/>
            </a:prstGeom>
            <a:solidFill>
              <a:srgbClr val="2456A0"/>
            </a:solid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1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752A2AF-A202-47BB-96FC-965538030E6B}"/>
                </a:ext>
              </a:extLst>
            </p:cNvPr>
            <p:cNvSpPr/>
            <p:nvPr/>
          </p:nvSpPr>
          <p:spPr>
            <a:xfrm>
              <a:off x="2644230" y="3917594"/>
              <a:ext cx="99387" cy="255861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tabLst>
                  <a:tab pos="914400" algn="l"/>
                  <a:tab pos="7315200" algn="r"/>
                </a:tabLst>
              </a:pPr>
              <a:r>
                <a:rPr lang="en-US" altLang="ko-KR" sz="1400" i="1" dirty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2</a:t>
              </a:r>
              <a:endParaRPr lang="ko-KR" altLang="en-US" sz="1400" i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CEA7814-2760-4ED4-81F1-F9462B85D30E}"/>
              </a:ext>
            </a:extLst>
          </p:cNvPr>
          <p:cNvGrpSpPr/>
          <p:nvPr/>
        </p:nvGrpSpPr>
        <p:grpSpPr>
          <a:xfrm>
            <a:off x="188573" y="5595266"/>
            <a:ext cx="9508386" cy="911715"/>
            <a:chOff x="2432719" y="5677573"/>
            <a:chExt cx="7231905" cy="91171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EC1FA3-8520-43BC-B1FD-12765B2ACF6F}"/>
                </a:ext>
              </a:extLst>
            </p:cNvPr>
            <p:cNvSpPr/>
            <p:nvPr/>
          </p:nvSpPr>
          <p:spPr bwMode="auto">
            <a:xfrm>
              <a:off x="2432719" y="5677573"/>
              <a:ext cx="7231905" cy="911715"/>
            </a:xfrm>
            <a:prstGeom prst="rect">
              <a:avLst/>
            </a:prstGeom>
            <a:pattFill prst="dkUpDiag">
              <a:fgClr>
                <a:srgbClr val="D2D2D2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defTabSz="1516063" latinLnBrk="1"/>
              <a:endParaRPr kumimoji="1" lang="ko-KR" altLang="en-US" sz="10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9" name="Rectangle 17">
              <a:extLst>
                <a:ext uri="{FF2B5EF4-FFF2-40B4-BE49-F238E27FC236}">
                  <a16:creationId xmlns:a16="http://schemas.microsoft.com/office/drawing/2014/main" id="{271FC7BE-63E7-41E6-B8B8-F2DC2F14A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599" y="5948764"/>
              <a:ext cx="643014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000000"/>
                </a:buClr>
                <a:tabLst>
                  <a:tab pos="914400" algn="l"/>
                  <a:tab pos="7315200" algn="r"/>
                </a:tabLst>
              </a:pPr>
              <a:r>
                <a:rPr kumimoji="1" lang="en-US" altLang="ko-KR" sz="2000" b="1" dirty="0">
                  <a:solidFill>
                    <a:srgbClr val="2456A0"/>
                  </a:solidFill>
                  <a:latin typeface="+mn-ea"/>
                  <a:cs typeface="Arial" panose="020B0604020202020204" pitchFamily="34" charset="0"/>
                </a:rPr>
                <a:t>" </a:t>
              </a:r>
              <a:r>
                <a:rPr kumimoji="1" lang="ko-KR" altLang="en-US" sz="2000" b="1" dirty="0">
                  <a:solidFill>
                    <a:srgbClr val="2456A0"/>
                  </a:solidFill>
                  <a:latin typeface="+mn-ea"/>
                  <a:cs typeface="Arial" panose="020B0604020202020204" pitchFamily="34" charset="0"/>
                </a:rPr>
                <a:t>정확한 요구사항 대상 선정을 통한</a:t>
              </a:r>
              <a:r>
                <a:rPr kumimoji="1" lang="en-US" altLang="ko-KR" sz="2000" b="1" dirty="0">
                  <a:solidFill>
                    <a:srgbClr val="2456A0"/>
                  </a:solidFill>
                  <a:latin typeface="+mn-ea"/>
                  <a:cs typeface="Arial" panose="020B0604020202020204" pitchFamily="34" charset="0"/>
                </a:rPr>
                <a:t> </a:t>
              </a:r>
              <a:r>
                <a:rPr kumimoji="1" lang="ko-KR" altLang="en-US" sz="2000" b="1" dirty="0">
                  <a:solidFill>
                    <a:srgbClr val="2456A0"/>
                  </a:solidFill>
                  <a:latin typeface="+mn-ea"/>
                  <a:cs typeface="Arial" panose="020B0604020202020204" pitchFamily="34" charset="0"/>
                </a:rPr>
                <a:t>운영 안정성 확보 </a:t>
              </a:r>
              <a:r>
                <a:rPr kumimoji="1" lang="en-US" altLang="ko-KR" sz="2000" b="1" dirty="0">
                  <a:solidFill>
                    <a:srgbClr val="2456A0"/>
                  </a:solidFill>
                  <a:latin typeface="+mn-ea"/>
                  <a:cs typeface="Arial" panose="020B0604020202020204" pitchFamily="34" charset="0"/>
                </a:rPr>
                <a:t>"</a:t>
              </a:r>
              <a:endParaRPr kumimoji="1" lang="ko-KR" altLang="en-US" sz="2000" b="1" dirty="0">
                <a:solidFill>
                  <a:srgbClr val="2456A0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656BABF-1CA1-47DB-8D53-F55DFFF7A7C4}"/>
                </a:ext>
              </a:extLst>
            </p:cNvPr>
            <p:cNvSpPr/>
            <p:nvPr/>
          </p:nvSpPr>
          <p:spPr bwMode="auto">
            <a:xfrm>
              <a:off x="2432719" y="5677573"/>
              <a:ext cx="7231905" cy="3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293E596-D381-492F-995D-DC893B0B985C}"/>
                </a:ext>
              </a:extLst>
            </p:cNvPr>
            <p:cNvSpPr/>
            <p:nvPr/>
          </p:nvSpPr>
          <p:spPr bwMode="auto">
            <a:xfrm>
              <a:off x="2432719" y="6553288"/>
              <a:ext cx="7231905" cy="3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26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>
            <a:extLst>
              <a:ext uri="{FF2B5EF4-FFF2-40B4-BE49-F238E27FC236}">
                <a16:creationId xmlns:a16="http://schemas.microsoft.com/office/drawing/2014/main" id="{1116B92F-337E-4148-9250-CEE4A826E2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 flipV="1">
            <a:off x="2812009" y="3749036"/>
            <a:ext cx="3090750" cy="927967"/>
          </a:xfrm>
          <a:prstGeom prst="rect">
            <a:avLst/>
          </a:prstGeom>
        </p:spPr>
      </p:pic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6. KSP Built-In &amp; Customer Role / Permission</a:t>
            </a:r>
            <a:endParaRPr lang="ko-KR" altLang="en-US" sz="2500" spc="0" dirty="0">
              <a:latin typeface="+mn-ea"/>
              <a:ea typeface="+mn-ea"/>
              <a:cs typeface="Amazon Ember" panose="020B0603020204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2C30577-2BCF-40AC-90BF-4ACE1A474450}"/>
              </a:ext>
            </a:extLst>
          </p:cNvPr>
          <p:cNvGrpSpPr/>
          <p:nvPr/>
        </p:nvGrpSpPr>
        <p:grpSpPr>
          <a:xfrm>
            <a:off x="274636" y="1030208"/>
            <a:ext cx="4399532" cy="338553"/>
            <a:chOff x="5405500" y="2271744"/>
            <a:chExt cx="3852428" cy="222227"/>
          </a:xfrm>
        </p:grpSpPr>
        <p:sp>
          <p:nvSpPr>
            <p:cNvPr id="19" name="Rectangle 149">
              <a:extLst>
                <a:ext uri="{FF2B5EF4-FFF2-40B4-BE49-F238E27FC236}">
                  <a16:creationId xmlns:a16="http://schemas.microsoft.com/office/drawing/2014/main" id="{745A6038-1B38-4692-B222-56D9721BA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2832" y="2284264"/>
              <a:ext cx="3331418" cy="2097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9pPr>
            </a:lstStyle>
            <a:p>
              <a:pPr algn="ctr" defTabSz="995363"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200" b="1" kern="0" dirty="0">
                  <a:solidFill>
                    <a:srgbClr val="2456A0"/>
                  </a:solidFill>
                  <a:latin typeface="+mn-ea"/>
                  <a:ea typeface="+mn-ea"/>
                  <a:cs typeface="Arial" panose="020B0604020202020204" pitchFamily="34" charset="0"/>
                </a:rPr>
                <a:t>Built-In</a:t>
              </a:r>
              <a:r>
                <a:rPr kumimoji="0" lang="ko-KR" altLang="en-US" sz="2200" b="1" kern="0" dirty="0">
                  <a:solidFill>
                    <a:srgbClr val="2456A0"/>
                  </a:solidFill>
                  <a:latin typeface="+mn-ea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ko-KR" sz="2200" b="1" kern="0" dirty="0">
                  <a:solidFill>
                    <a:srgbClr val="2456A0"/>
                  </a:solidFill>
                  <a:latin typeface="+mn-ea"/>
                  <a:ea typeface="+mn-ea"/>
                  <a:cs typeface="Arial" panose="020B0604020202020204" pitchFamily="34" charset="0"/>
                </a:rPr>
                <a:t>Role</a:t>
              </a:r>
              <a:r>
                <a:rPr kumimoji="0" lang="ko-KR" altLang="en-US" sz="2200" b="1" kern="0" dirty="0">
                  <a:solidFill>
                    <a:srgbClr val="2456A0"/>
                  </a:solidFill>
                  <a:latin typeface="+mn-ea"/>
                  <a:ea typeface="+mn-ea"/>
                  <a:cs typeface="Arial" panose="020B0604020202020204" pitchFamily="34" charset="0"/>
                </a:rPr>
                <a:t> 삭제 관련</a:t>
              </a:r>
              <a:r>
                <a:rPr kumimoji="0" lang="en-US" altLang="ko-KR" sz="2200" b="1" kern="0" dirty="0">
                  <a:solidFill>
                    <a:srgbClr val="2456A0"/>
                  </a:solidFill>
                  <a:latin typeface="+mn-ea"/>
                  <a:ea typeface="+mn-ea"/>
                  <a:cs typeface="Arial" panose="020B0604020202020204" pitchFamily="34" charset="0"/>
                </a:rPr>
                <a:t>……</a:t>
              </a:r>
            </a:p>
          </p:txBody>
        </p:sp>
        <p:sp>
          <p:nvSpPr>
            <p:cNvPr id="20" name="Freeform 406">
              <a:extLst>
                <a:ext uri="{FF2B5EF4-FFF2-40B4-BE49-F238E27FC236}">
                  <a16:creationId xmlns:a16="http://schemas.microsoft.com/office/drawing/2014/main" id="{41899E5E-183F-4D02-80EE-6DF5D88116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05500" y="2271744"/>
              <a:ext cx="170654" cy="136524"/>
            </a:xfrm>
            <a:custGeom>
              <a:avLst/>
              <a:gdLst>
                <a:gd name="T0" fmla="*/ 0 w 4243"/>
                <a:gd name="T1" fmla="*/ 0 h 3415"/>
                <a:gd name="T2" fmla="*/ 0 w 4243"/>
                <a:gd name="T3" fmla="*/ 0 h 3415"/>
                <a:gd name="T4" fmla="*/ 0 w 4243"/>
                <a:gd name="T5" fmla="*/ 0 h 3415"/>
                <a:gd name="T6" fmla="*/ 0 w 4243"/>
                <a:gd name="T7" fmla="*/ 0 h 3415"/>
                <a:gd name="T8" fmla="*/ 0 w 4243"/>
                <a:gd name="T9" fmla="*/ 0 h 3415"/>
                <a:gd name="T10" fmla="*/ 0 w 4243"/>
                <a:gd name="T11" fmla="*/ 0 h 3415"/>
                <a:gd name="T12" fmla="*/ 0 w 4243"/>
                <a:gd name="T13" fmla="*/ 0 h 3415"/>
                <a:gd name="T14" fmla="*/ 0 w 4243"/>
                <a:gd name="T15" fmla="*/ 0 h 3415"/>
                <a:gd name="T16" fmla="*/ 0 w 4243"/>
                <a:gd name="T17" fmla="*/ 0 h 3415"/>
                <a:gd name="T18" fmla="*/ 0 w 4243"/>
                <a:gd name="T19" fmla="*/ 0 h 3415"/>
                <a:gd name="T20" fmla="*/ 0 w 4243"/>
                <a:gd name="T21" fmla="*/ 0 h 3415"/>
                <a:gd name="T22" fmla="*/ 0 w 4243"/>
                <a:gd name="T23" fmla="*/ 0 h 3415"/>
                <a:gd name="T24" fmla="*/ 0 w 4243"/>
                <a:gd name="T25" fmla="*/ 0 h 3415"/>
                <a:gd name="T26" fmla="*/ 0 w 4243"/>
                <a:gd name="T27" fmla="*/ 0 h 3415"/>
                <a:gd name="T28" fmla="*/ 0 w 4243"/>
                <a:gd name="T29" fmla="*/ 0 h 3415"/>
                <a:gd name="T30" fmla="*/ 0 w 4243"/>
                <a:gd name="T31" fmla="*/ 0 h 3415"/>
                <a:gd name="T32" fmla="*/ 0 w 4243"/>
                <a:gd name="T33" fmla="*/ 0 h 3415"/>
                <a:gd name="T34" fmla="*/ 0 w 4243"/>
                <a:gd name="T35" fmla="*/ 0 h 3415"/>
                <a:gd name="T36" fmla="*/ 0 w 4243"/>
                <a:gd name="T37" fmla="*/ 0 h 3415"/>
                <a:gd name="T38" fmla="*/ 0 w 4243"/>
                <a:gd name="T39" fmla="*/ 0 h 3415"/>
                <a:gd name="T40" fmla="*/ 0 w 4243"/>
                <a:gd name="T41" fmla="*/ 0 h 3415"/>
                <a:gd name="T42" fmla="*/ 0 w 4243"/>
                <a:gd name="T43" fmla="*/ 0 h 3415"/>
                <a:gd name="T44" fmla="*/ 0 w 4243"/>
                <a:gd name="T45" fmla="*/ 0 h 3415"/>
                <a:gd name="T46" fmla="*/ 0 w 4243"/>
                <a:gd name="T47" fmla="*/ 0 h 3415"/>
                <a:gd name="T48" fmla="*/ 0 w 4243"/>
                <a:gd name="T49" fmla="*/ 0 h 3415"/>
                <a:gd name="T50" fmla="*/ 0 w 4243"/>
                <a:gd name="T51" fmla="*/ 0 h 3415"/>
                <a:gd name="T52" fmla="*/ 0 w 4243"/>
                <a:gd name="T53" fmla="*/ 0 h 3415"/>
                <a:gd name="T54" fmla="*/ 0 w 4243"/>
                <a:gd name="T55" fmla="*/ 0 h 3415"/>
                <a:gd name="T56" fmla="*/ 0 w 4243"/>
                <a:gd name="T57" fmla="*/ 0 h 3415"/>
                <a:gd name="T58" fmla="*/ 0 w 4243"/>
                <a:gd name="T59" fmla="*/ 0 h 3415"/>
                <a:gd name="T60" fmla="*/ 0 w 4243"/>
                <a:gd name="T61" fmla="*/ 0 h 3415"/>
                <a:gd name="T62" fmla="*/ 0 w 4243"/>
                <a:gd name="T63" fmla="*/ 0 h 3415"/>
                <a:gd name="T64" fmla="*/ 0 w 4243"/>
                <a:gd name="T65" fmla="*/ 0 h 3415"/>
                <a:gd name="T66" fmla="*/ 0 w 4243"/>
                <a:gd name="T67" fmla="*/ 0 h 3415"/>
                <a:gd name="T68" fmla="*/ 0 w 4243"/>
                <a:gd name="T69" fmla="*/ 0 h 3415"/>
                <a:gd name="T70" fmla="*/ 0 w 4243"/>
                <a:gd name="T71" fmla="*/ 0 h 3415"/>
                <a:gd name="T72" fmla="*/ 0 w 4243"/>
                <a:gd name="T73" fmla="*/ 0 h 3415"/>
                <a:gd name="T74" fmla="*/ 0 w 4243"/>
                <a:gd name="T75" fmla="*/ 0 h 3415"/>
                <a:gd name="T76" fmla="*/ 0 w 4243"/>
                <a:gd name="T77" fmla="*/ 0 h 3415"/>
                <a:gd name="T78" fmla="*/ 0 w 4243"/>
                <a:gd name="T79" fmla="*/ 0 h 3415"/>
                <a:gd name="T80" fmla="*/ 0 w 4243"/>
                <a:gd name="T81" fmla="*/ 0 h 3415"/>
                <a:gd name="T82" fmla="*/ 0 w 4243"/>
                <a:gd name="T83" fmla="*/ 0 h 3415"/>
                <a:gd name="T84" fmla="*/ 0 w 4243"/>
                <a:gd name="T85" fmla="*/ 0 h 3415"/>
                <a:gd name="T86" fmla="*/ 0 w 4243"/>
                <a:gd name="T87" fmla="*/ 0 h 3415"/>
                <a:gd name="T88" fmla="*/ 0 w 4243"/>
                <a:gd name="T89" fmla="*/ 0 h 3415"/>
                <a:gd name="T90" fmla="*/ 0 w 4243"/>
                <a:gd name="T91" fmla="*/ 0 h 3415"/>
                <a:gd name="T92" fmla="*/ 0 w 4243"/>
                <a:gd name="T93" fmla="*/ 0 h 3415"/>
                <a:gd name="T94" fmla="*/ 0 w 4243"/>
                <a:gd name="T95" fmla="*/ 0 h 3415"/>
                <a:gd name="T96" fmla="*/ 0 w 4243"/>
                <a:gd name="T97" fmla="*/ 0 h 3415"/>
                <a:gd name="T98" fmla="*/ 0 w 4243"/>
                <a:gd name="T99" fmla="*/ 0 h 3415"/>
                <a:gd name="T100" fmla="*/ 0 w 4243"/>
                <a:gd name="T101" fmla="*/ 0 h 3415"/>
                <a:gd name="T102" fmla="*/ 0 w 4243"/>
                <a:gd name="T103" fmla="*/ 0 h 3415"/>
                <a:gd name="T104" fmla="*/ 0 w 4243"/>
                <a:gd name="T105" fmla="*/ 0 h 3415"/>
                <a:gd name="T106" fmla="*/ 0 w 4243"/>
                <a:gd name="T107" fmla="*/ 0 h 3415"/>
                <a:gd name="T108" fmla="*/ 0 w 4243"/>
                <a:gd name="T109" fmla="*/ 0 h 3415"/>
                <a:gd name="T110" fmla="*/ 0 w 4243"/>
                <a:gd name="T111" fmla="*/ 0 h 3415"/>
                <a:gd name="T112" fmla="*/ 0 w 4243"/>
                <a:gd name="T113" fmla="*/ 0 h 3415"/>
                <a:gd name="T114" fmla="*/ 0 w 4243"/>
                <a:gd name="T115" fmla="*/ 0 h 3415"/>
                <a:gd name="T116" fmla="*/ 0 w 4243"/>
                <a:gd name="T117" fmla="*/ 0 h 3415"/>
                <a:gd name="T118" fmla="*/ 0 w 4243"/>
                <a:gd name="T119" fmla="*/ 0 h 3415"/>
                <a:gd name="T120" fmla="*/ 0 w 4243"/>
                <a:gd name="T121" fmla="*/ 0 h 3415"/>
                <a:gd name="T122" fmla="*/ 0 w 4243"/>
                <a:gd name="T123" fmla="*/ 0 h 3415"/>
                <a:gd name="T124" fmla="*/ 0 w 4243"/>
                <a:gd name="T125" fmla="*/ 0 h 341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243"/>
                <a:gd name="T190" fmla="*/ 0 h 3415"/>
                <a:gd name="T191" fmla="*/ 4243 w 4243"/>
                <a:gd name="T192" fmla="*/ 3415 h 341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243" h="3415">
                  <a:moveTo>
                    <a:pt x="3921" y="0"/>
                  </a:moveTo>
                  <a:lnTo>
                    <a:pt x="3956" y="4"/>
                  </a:lnTo>
                  <a:lnTo>
                    <a:pt x="3988" y="13"/>
                  </a:lnTo>
                  <a:lnTo>
                    <a:pt x="4019" y="29"/>
                  </a:lnTo>
                  <a:lnTo>
                    <a:pt x="4048" y="54"/>
                  </a:lnTo>
                  <a:lnTo>
                    <a:pt x="4075" y="83"/>
                  </a:lnTo>
                  <a:lnTo>
                    <a:pt x="4101" y="121"/>
                  </a:lnTo>
                  <a:lnTo>
                    <a:pt x="4119" y="156"/>
                  </a:lnTo>
                  <a:lnTo>
                    <a:pt x="4131" y="190"/>
                  </a:lnTo>
                  <a:lnTo>
                    <a:pt x="4136" y="222"/>
                  </a:lnTo>
                  <a:lnTo>
                    <a:pt x="4133" y="252"/>
                  </a:lnTo>
                  <a:lnTo>
                    <a:pt x="4124" y="282"/>
                  </a:lnTo>
                  <a:lnTo>
                    <a:pt x="4108" y="309"/>
                  </a:lnTo>
                  <a:lnTo>
                    <a:pt x="4084" y="334"/>
                  </a:lnTo>
                  <a:lnTo>
                    <a:pt x="4055" y="359"/>
                  </a:lnTo>
                  <a:lnTo>
                    <a:pt x="4018" y="382"/>
                  </a:lnTo>
                  <a:lnTo>
                    <a:pt x="3974" y="403"/>
                  </a:lnTo>
                  <a:lnTo>
                    <a:pt x="3925" y="427"/>
                  </a:lnTo>
                  <a:lnTo>
                    <a:pt x="3873" y="455"/>
                  </a:lnTo>
                  <a:lnTo>
                    <a:pt x="3817" y="488"/>
                  </a:lnTo>
                  <a:lnTo>
                    <a:pt x="3757" y="525"/>
                  </a:lnTo>
                  <a:lnTo>
                    <a:pt x="3693" y="565"/>
                  </a:lnTo>
                  <a:lnTo>
                    <a:pt x="3616" y="618"/>
                  </a:lnTo>
                  <a:lnTo>
                    <a:pt x="3541" y="676"/>
                  </a:lnTo>
                  <a:lnTo>
                    <a:pt x="3470" y="737"/>
                  </a:lnTo>
                  <a:lnTo>
                    <a:pt x="3403" y="804"/>
                  </a:lnTo>
                  <a:lnTo>
                    <a:pt x="3340" y="875"/>
                  </a:lnTo>
                  <a:lnTo>
                    <a:pt x="3295" y="936"/>
                  </a:lnTo>
                  <a:lnTo>
                    <a:pt x="3251" y="1004"/>
                  </a:lnTo>
                  <a:lnTo>
                    <a:pt x="3208" y="1080"/>
                  </a:lnTo>
                  <a:lnTo>
                    <a:pt x="3164" y="1165"/>
                  </a:lnTo>
                  <a:lnTo>
                    <a:pt x="3121" y="1256"/>
                  </a:lnTo>
                  <a:lnTo>
                    <a:pt x="3089" y="1337"/>
                  </a:lnTo>
                  <a:lnTo>
                    <a:pt x="3062" y="1420"/>
                  </a:lnTo>
                  <a:lnTo>
                    <a:pt x="3041" y="1503"/>
                  </a:lnTo>
                  <a:lnTo>
                    <a:pt x="3027" y="1588"/>
                  </a:lnTo>
                  <a:lnTo>
                    <a:pt x="3018" y="1676"/>
                  </a:lnTo>
                  <a:lnTo>
                    <a:pt x="3016" y="1765"/>
                  </a:lnTo>
                  <a:lnTo>
                    <a:pt x="3084" y="1731"/>
                  </a:lnTo>
                  <a:lnTo>
                    <a:pt x="3150" y="1704"/>
                  </a:lnTo>
                  <a:lnTo>
                    <a:pt x="3214" y="1684"/>
                  </a:lnTo>
                  <a:lnTo>
                    <a:pt x="3278" y="1669"/>
                  </a:lnTo>
                  <a:lnTo>
                    <a:pt x="3340" y="1662"/>
                  </a:lnTo>
                  <a:lnTo>
                    <a:pt x="3401" y="1660"/>
                  </a:lnTo>
                  <a:lnTo>
                    <a:pt x="3460" y="1666"/>
                  </a:lnTo>
                  <a:lnTo>
                    <a:pt x="3541" y="1681"/>
                  </a:lnTo>
                  <a:lnTo>
                    <a:pt x="3622" y="1704"/>
                  </a:lnTo>
                  <a:lnTo>
                    <a:pt x="3703" y="1735"/>
                  </a:lnTo>
                  <a:lnTo>
                    <a:pt x="3783" y="1775"/>
                  </a:lnTo>
                  <a:lnTo>
                    <a:pt x="3862" y="1821"/>
                  </a:lnTo>
                  <a:lnTo>
                    <a:pt x="3922" y="1869"/>
                  </a:lnTo>
                  <a:lnTo>
                    <a:pt x="3979" y="1924"/>
                  </a:lnTo>
                  <a:lnTo>
                    <a:pt x="4033" y="1985"/>
                  </a:lnTo>
                  <a:lnTo>
                    <a:pt x="4083" y="2050"/>
                  </a:lnTo>
                  <a:lnTo>
                    <a:pt x="4130" y="2124"/>
                  </a:lnTo>
                  <a:lnTo>
                    <a:pt x="4164" y="2189"/>
                  </a:lnTo>
                  <a:lnTo>
                    <a:pt x="4193" y="2258"/>
                  </a:lnTo>
                  <a:lnTo>
                    <a:pt x="4215" y="2331"/>
                  </a:lnTo>
                  <a:lnTo>
                    <a:pt x="4230" y="2406"/>
                  </a:lnTo>
                  <a:lnTo>
                    <a:pt x="4240" y="2486"/>
                  </a:lnTo>
                  <a:lnTo>
                    <a:pt x="4243" y="2568"/>
                  </a:lnTo>
                  <a:lnTo>
                    <a:pt x="4239" y="2648"/>
                  </a:lnTo>
                  <a:lnTo>
                    <a:pt x="4230" y="2725"/>
                  </a:lnTo>
                  <a:lnTo>
                    <a:pt x="4213" y="2800"/>
                  </a:lnTo>
                  <a:lnTo>
                    <a:pt x="4190" y="2870"/>
                  </a:lnTo>
                  <a:lnTo>
                    <a:pt x="4160" y="2937"/>
                  </a:lnTo>
                  <a:lnTo>
                    <a:pt x="4124" y="3002"/>
                  </a:lnTo>
                  <a:lnTo>
                    <a:pt x="4081" y="3062"/>
                  </a:lnTo>
                  <a:lnTo>
                    <a:pt x="4032" y="3120"/>
                  </a:lnTo>
                  <a:lnTo>
                    <a:pt x="3975" y="3176"/>
                  </a:lnTo>
                  <a:lnTo>
                    <a:pt x="3907" y="3232"/>
                  </a:lnTo>
                  <a:lnTo>
                    <a:pt x="3836" y="3280"/>
                  </a:lnTo>
                  <a:lnTo>
                    <a:pt x="3764" y="3321"/>
                  </a:lnTo>
                  <a:lnTo>
                    <a:pt x="3689" y="3356"/>
                  </a:lnTo>
                  <a:lnTo>
                    <a:pt x="3612" y="3382"/>
                  </a:lnTo>
                  <a:lnTo>
                    <a:pt x="3533" y="3400"/>
                  </a:lnTo>
                  <a:lnTo>
                    <a:pt x="3452" y="3411"/>
                  </a:lnTo>
                  <a:lnTo>
                    <a:pt x="3369" y="3415"/>
                  </a:lnTo>
                  <a:lnTo>
                    <a:pt x="3289" y="3412"/>
                  </a:lnTo>
                  <a:lnTo>
                    <a:pt x="3211" y="3405"/>
                  </a:lnTo>
                  <a:lnTo>
                    <a:pt x="3137" y="3392"/>
                  </a:lnTo>
                  <a:lnTo>
                    <a:pt x="3066" y="3373"/>
                  </a:lnTo>
                  <a:lnTo>
                    <a:pt x="2999" y="3349"/>
                  </a:lnTo>
                  <a:lnTo>
                    <a:pt x="2935" y="3321"/>
                  </a:lnTo>
                  <a:lnTo>
                    <a:pt x="2874" y="3288"/>
                  </a:lnTo>
                  <a:lnTo>
                    <a:pt x="2816" y="3248"/>
                  </a:lnTo>
                  <a:lnTo>
                    <a:pt x="2761" y="3204"/>
                  </a:lnTo>
                  <a:lnTo>
                    <a:pt x="2703" y="3149"/>
                  </a:lnTo>
                  <a:lnTo>
                    <a:pt x="2650" y="3087"/>
                  </a:lnTo>
                  <a:lnTo>
                    <a:pt x="2601" y="3021"/>
                  </a:lnTo>
                  <a:lnTo>
                    <a:pt x="2556" y="2950"/>
                  </a:lnTo>
                  <a:lnTo>
                    <a:pt x="2516" y="2873"/>
                  </a:lnTo>
                  <a:lnTo>
                    <a:pt x="2480" y="2791"/>
                  </a:lnTo>
                  <a:lnTo>
                    <a:pt x="2449" y="2703"/>
                  </a:lnTo>
                  <a:lnTo>
                    <a:pt x="2422" y="2610"/>
                  </a:lnTo>
                  <a:lnTo>
                    <a:pt x="2408" y="2545"/>
                  </a:lnTo>
                  <a:lnTo>
                    <a:pt x="2398" y="2473"/>
                  </a:lnTo>
                  <a:lnTo>
                    <a:pt x="2390" y="2395"/>
                  </a:lnTo>
                  <a:lnTo>
                    <a:pt x="2386" y="2313"/>
                  </a:lnTo>
                  <a:lnTo>
                    <a:pt x="2386" y="2223"/>
                  </a:lnTo>
                  <a:lnTo>
                    <a:pt x="2389" y="2128"/>
                  </a:lnTo>
                  <a:lnTo>
                    <a:pt x="2394" y="2027"/>
                  </a:lnTo>
                  <a:lnTo>
                    <a:pt x="2403" y="1920"/>
                  </a:lnTo>
                  <a:lnTo>
                    <a:pt x="2416" y="1807"/>
                  </a:lnTo>
                  <a:lnTo>
                    <a:pt x="2434" y="1678"/>
                  </a:lnTo>
                  <a:lnTo>
                    <a:pt x="2458" y="1554"/>
                  </a:lnTo>
                  <a:lnTo>
                    <a:pt x="2488" y="1433"/>
                  </a:lnTo>
                  <a:lnTo>
                    <a:pt x="2523" y="1317"/>
                  </a:lnTo>
                  <a:lnTo>
                    <a:pt x="2564" y="1203"/>
                  </a:lnTo>
                  <a:lnTo>
                    <a:pt x="2610" y="1095"/>
                  </a:lnTo>
                  <a:lnTo>
                    <a:pt x="2662" y="990"/>
                  </a:lnTo>
                  <a:lnTo>
                    <a:pt x="2718" y="889"/>
                  </a:lnTo>
                  <a:lnTo>
                    <a:pt x="2789" y="788"/>
                  </a:lnTo>
                  <a:lnTo>
                    <a:pt x="2861" y="692"/>
                  </a:lnTo>
                  <a:lnTo>
                    <a:pt x="2937" y="603"/>
                  </a:lnTo>
                  <a:lnTo>
                    <a:pt x="3016" y="521"/>
                  </a:lnTo>
                  <a:lnTo>
                    <a:pt x="3098" y="444"/>
                  </a:lnTo>
                  <a:lnTo>
                    <a:pt x="3182" y="374"/>
                  </a:lnTo>
                  <a:lnTo>
                    <a:pt x="3269" y="311"/>
                  </a:lnTo>
                  <a:lnTo>
                    <a:pt x="3371" y="244"/>
                  </a:lnTo>
                  <a:lnTo>
                    <a:pt x="3472" y="184"/>
                  </a:lnTo>
                  <a:lnTo>
                    <a:pt x="3568" y="131"/>
                  </a:lnTo>
                  <a:lnTo>
                    <a:pt x="3663" y="85"/>
                  </a:lnTo>
                  <a:lnTo>
                    <a:pt x="3757" y="46"/>
                  </a:lnTo>
                  <a:lnTo>
                    <a:pt x="3848" y="15"/>
                  </a:lnTo>
                  <a:lnTo>
                    <a:pt x="3885" y="4"/>
                  </a:lnTo>
                  <a:lnTo>
                    <a:pt x="3921" y="0"/>
                  </a:lnTo>
                  <a:close/>
                  <a:moveTo>
                    <a:pt x="1536" y="0"/>
                  </a:moveTo>
                  <a:lnTo>
                    <a:pt x="1571" y="4"/>
                  </a:lnTo>
                  <a:lnTo>
                    <a:pt x="1603" y="13"/>
                  </a:lnTo>
                  <a:lnTo>
                    <a:pt x="1634" y="29"/>
                  </a:lnTo>
                  <a:lnTo>
                    <a:pt x="1664" y="54"/>
                  </a:lnTo>
                  <a:lnTo>
                    <a:pt x="1691" y="83"/>
                  </a:lnTo>
                  <a:lnTo>
                    <a:pt x="1716" y="121"/>
                  </a:lnTo>
                  <a:lnTo>
                    <a:pt x="1734" y="156"/>
                  </a:lnTo>
                  <a:lnTo>
                    <a:pt x="1746" y="190"/>
                  </a:lnTo>
                  <a:lnTo>
                    <a:pt x="1751" y="222"/>
                  </a:lnTo>
                  <a:lnTo>
                    <a:pt x="1749" y="252"/>
                  </a:lnTo>
                  <a:lnTo>
                    <a:pt x="1738" y="282"/>
                  </a:lnTo>
                  <a:lnTo>
                    <a:pt x="1723" y="309"/>
                  </a:lnTo>
                  <a:lnTo>
                    <a:pt x="1700" y="334"/>
                  </a:lnTo>
                  <a:lnTo>
                    <a:pt x="1669" y="359"/>
                  </a:lnTo>
                  <a:lnTo>
                    <a:pt x="1631" y="382"/>
                  </a:lnTo>
                  <a:lnTo>
                    <a:pt x="1588" y="403"/>
                  </a:lnTo>
                  <a:lnTo>
                    <a:pt x="1540" y="427"/>
                  </a:lnTo>
                  <a:lnTo>
                    <a:pt x="1487" y="455"/>
                  </a:lnTo>
                  <a:lnTo>
                    <a:pt x="1432" y="488"/>
                  </a:lnTo>
                  <a:lnTo>
                    <a:pt x="1371" y="525"/>
                  </a:lnTo>
                  <a:lnTo>
                    <a:pt x="1307" y="565"/>
                  </a:lnTo>
                  <a:lnTo>
                    <a:pt x="1230" y="618"/>
                  </a:lnTo>
                  <a:lnTo>
                    <a:pt x="1156" y="676"/>
                  </a:lnTo>
                  <a:lnTo>
                    <a:pt x="1085" y="737"/>
                  </a:lnTo>
                  <a:lnTo>
                    <a:pt x="1019" y="804"/>
                  </a:lnTo>
                  <a:lnTo>
                    <a:pt x="954" y="875"/>
                  </a:lnTo>
                  <a:lnTo>
                    <a:pt x="909" y="936"/>
                  </a:lnTo>
                  <a:lnTo>
                    <a:pt x="865" y="1004"/>
                  </a:lnTo>
                  <a:lnTo>
                    <a:pt x="822" y="1080"/>
                  </a:lnTo>
                  <a:lnTo>
                    <a:pt x="778" y="1165"/>
                  </a:lnTo>
                  <a:lnTo>
                    <a:pt x="735" y="1256"/>
                  </a:lnTo>
                  <a:lnTo>
                    <a:pt x="703" y="1337"/>
                  </a:lnTo>
                  <a:lnTo>
                    <a:pt x="677" y="1420"/>
                  </a:lnTo>
                  <a:lnTo>
                    <a:pt x="657" y="1503"/>
                  </a:lnTo>
                  <a:lnTo>
                    <a:pt x="641" y="1588"/>
                  </a:lnTo>
                  <a:lnTo>
                    <a:pt x="632" y="1676"/>
                  </a:lnTo>
                  <a:lnTo>
                    <a:pt x="630" y="1765"/>
                  </a:lnTo>
                  <a:lnTo>
                    <a:pt x="698" y="1731"/>
                  </a:lnTo>
                  <a:lnTo>
                    <a:pt x="764" y="1704"/>
                  </a:lnTo>
                  <a:lnTo>
                    <a:pt x="828" y="1684"/>
                  </a:lnTo>
                  <a:lnTo>
                    <a:pt x="892" y="1669"/>
                  </a:lnTo>
                  <a:lnTo>
                    <a:pt x="954" y="1662"/>
                  </a:lnTo>
                  <a:lnTo>
                    <a:pt x="1015" y="1660"/>
                  </a:lnTo>
                  <a:lnTo>
                    <a:pt x="1074" y="1666"/>
                  </a:lnTo>
                  <a:lnTo>
                    <a:pt x="1155" y="1681"/>
                  </a:lnTo>
                  <a:lnTo>
                    <a:pt x="1236" y="1704"/>
                  </a:lnTo>
                  <a:lnTo>
                    <a:pt x="1317" y="1735"/>
                  </a:lnTo>
                  <a:lnTo>
                    <a:pt x="1397" y="1775"/>
                  </a:lnTo>
                  <a:lnTo>
                    <a:pt x="1477" y="1821"/>
                  </a:lnTo>
                  <a:lnTo>
                    <a:pt x="1537" y="1869"/>
                  </a:lnTo>
                  <a:lnTo>
                    <a:pt x="1594" y="1924"/>
                  </a:lnTo>
                  <a:lnTo>
                    <a:pt x="1648" y="1985"/>
                  </a:lnTo>
                  <a:lnTo>
                    <a:pt x="1698" y="2050"/>
                  </a:lnTo>
                  <a:lnTo>
                    <a:pt x="1745" y="2124"/>
                  </a:lnTo>
                  <a:lnTo>
                    <a:pt x="1780" y="2189"/>
                  </a:lnTo>
                  <a:lnTo>
                    <a:pt x="1808" y="2258"/>
                  </a:lnTo>
                  <a:lnTo>
                    <a:pt x="1830" y="2331"/>
                  </a:lnTo>
                  <a:lnTo>
                    <a:pt x="1845" y="2406"/>
                  </a:lnTo>
                  <a:lnTo>
                    <a:pt x="1856" y="2486"/>
                  </a:lnTo>
                  <a:lnTo>
                    <a:pt x="1858" y="2568"/>
                  </a:lnTo>
                  <a:lnTo>
                    <a:pt x="1854" y="2648"/>
                  </a:lnTo>
                  <a:lnTo>
                    <a:pt x="1845" y="2725"/>
                  </a:lnTo>
                  <a:lnTo>
                    <a:pt x="1828" y="2800"/>
                  </a:lnTo>
                  <a:lnTo>
                    <a:pt x="1805" y="2870"/>
                  </a:lnTo>
                  <a:lnTo>
                    <a:pt x="1776" y="2937"/>
                  </a:lnTo>
                  <a:lnTo>
                    <a:pt x="1738" y="3002"/>
                  </a:lnTo>
                  <a:lnTo>
                    <a:pt x="1696" y="3062"/>
                  </a:lnTo>
                  <a:lnTo>
                    <a:pt x="1646" y="3120"/>
                  </a:lnTo>
                  <a:lnTo>
                    <a:pt x="1590" y="3176"/>
                  </a:lnTo>
                  <a:lnTo>
                    <a:pt x="1522" y="3232"/>
                  </a:lnTo>
                  <a:lnTo>
                    <a:pt x="1451" y="3280"/>
                  </a:lnTo>
                  <a:lnTo>
                    <a:pt x="1379" y="3321"/>
                  </a:lnTo>
                  <a:lnTo>
                    <a:pt x="1304" y="3356"/>
                  </a:lnTo>
                  <a:lnTo>
                    <a:pt x="1227" y="3382"/>
                  </a:lnTo>
                  <a:lnTo>
                    <a:pt x="1147" y="3400"/>
                  </a:lnTo>
                  <a:lnTo>
                    <a:pt x="1066" y="3411"/>
                  </a:lnTo>
                  <a:lnTo>
                    <a:pt x="982" y="3415"/>
                  </a:lnTo>
                  <a:lnTo>
                    <a:pt x="903" y="3412"/>
                  </a:lnTo>
                  <a:lnTo>
                    <a:pt x="825" y="3405"/>
                  </a:lnTo>
                  <a:lnTo>
                    <a:pt x="752" y="3392"/>
                  </a:lnTo>
                  <a:lnTo>
                    <a:pt x="681" y="3373"/>
                  </a:lnTo>
                  <a:lnTo>
                    <a:pt x="614" y="3349"/>
                  </a:lnTo>
                  <a:lnTo>
                    <a:pt x="550" y="3321"/>
                  </a:lnTo>
                  <a:lnTo>
                    <a:pt x="489" y="3288"/>
                  </a:lnTo>
                  <a:lnTo>
                    <a:pt x="431" y="3248"/>
                  </a:lnTo>
                  <a:lnTo>
                    <a:pt x="376" y="3204"/>
                  </a:lnTo>
                  <a:lnTo>
                    <a:pt x="318" y="3149"/>
                  </a:lnTo>
                  <a:lnTo>
                    <a:pt x="265" y="3087"/>
                  </a:lnTo>
                  <a:lnTo>
                    <a:pt x="216" y="3021"/>
                  </a:lnTo>
                  <a:lnTo>
                    <a:pt x="171" y="2950"/>
                  </a:lnTo>
                  <a:lnTo>
                    <a:pt x="131" y="2873"/>
                  </a:lnTo>
                  <a:lnTo>
                    <a:pt x="95" y="2791"/>
                  </a:lnTo>
                  <a:lnTo>
                    <a:pt x="64" y="2703"/>
                  </a:lnTo>
                  <a:lnTo>
                    <a:pt x="37" y="2610"/>
                  </a:lnTo>
                  <a:lnTo>
                    <a:pt x="23" y="2545"/>
                  </a:lnTo>
                  <a:lnTo>
                    <a:pt x="13" y="2473"/>
                  </a:lnTo>
                  <a:lnTo>
                    <a:pt x="5" y="2395"/>
                  </a:lnTo>
                  <a:lnTo>
                    <a:pt x="1" y="2313"/>
                  </a:lnTo>
                  <a:lnTo>
                    <a:pt x="0" y="2223"/>
                  </a:lnTo>
                  <a:lnTo>
                    <a:pt x="3" y="2128"/>
                  </a:lnTo>
                  <a:lnTo>
                    <a:pt x="9" y="2027"/>
                  </a:lnTo>
                  <a:lnTo>
                    <a:pt x="18" y="1920"/>
                  </a:lnTo>
                  <a:lnTo>
                    <a:pt x="30" y="1807"/>
                  </a:lnTo>
                  <a:lnTo>
                    <a:pt x="49" y="1678"/>
                  </a:lnTo>
                  <a:lnTo>
                    <a:pt x="72" y="1554"/>
                  </a:lnTo>
                  <a:lnTo>
                    <a:pt x="102" y="1433"/>
                  </a:lnTo>
                  <a:lnTo>
                    <a:pt x="138" y="1317"/>
                  </a:lnTo>
                  <a:lnTo>
                    <a:pt x="179" y="1203"/>
                  </a:lnTo>
                  <a:lnTo>
                    <a:pt x="224" y="1095"/>
                  </a:lnTo>
                  <a:lnTo>
                    <a:pt x="277" y="990"/>
                  </a:lnTo>
                  <a:lnTo>
                    <a:pt x="334" y="889"/>
                  </a:lnTo>
                  <a:lnTo>
                    <a:pt x="403" y="788"/>
                  </a:lnTo>
                  <a:lnTo>
                    <a:pt x="476" y="692"/>
                  </a:lnTo>
                  <a:lnTo>
                    <a:pt x="552" y="603"/>
                  </a:lnTo>
                  <a:lnTo>
                    <a:pt x="631" y="521"/>
                  </a:lnTo>
                  <a:lnTo>
                    <a:pt x="712" y="444"/>
                  </a:lnTo>
                  <a:lnTo>
                    <a:pt x="797" y="374"/>
                  </a:lnTo>
                  <a:lnTo>
                    <a:pt x="885" y="311"/>
                  </a:lnTo>
                  <a:lnTo>
                    <a:pt x="986" y="244"/>
                  </a:lnTo>
                  <a:lnTo>
                    <a:pt x="1087" y="184"/>
                  </a:lnTo>
                  <a:lnTo>
                    <a:pt x="1183" y="131"/>
                  </a:lnTo>
                  <a:lnTo>
                    <a:pt x="1279" y="85"/>
                  </a:lnTo>
                  <a:lnTo>
                    <a:pt x="1373" y="46"/>
                  </a:lnTo>
                  <a:lnTo>
                    <a:pt x="1463" y="15"/>
                  </a:lnTo>
                  <a:lnTo>
                    <a:pt x="1500" y="4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wrap="none" lIns="162000" rIns="0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800" b="1" kern="0" dirty="0">
                <a:solidFill>
                  <a:srgbClr val="2456A0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21" name="Freeform 406">
              <a:extLst>
                <a:ext uri="{FF2B5EF4-FFF2-40B4-BE49-F238E27FC236}">
                  <a16:creationId xmlns:a16="http://schemas.microsoft.com/office/drawing/2014/main" id="{A334D30E-C191-4309-840C-D64B300BE699}"/>
                </a:ext>
              </a:extLst>
            </p:cNvPr>
            <p:cNvSpPr>
              <a:spLocks noEditPoints="1"/>
            </p:cNvSpPr>
            <p:nvPr/>
          </p:nvSpPr>
          <p:spPr bwMode="auto">
            <a:xfrm flipH="1" flipV="1">
              <a:off x="9087274" y="2271745"/>
              <a:ext cx="170654" cy="136522"/>
            </a:xfrm>
            <a:custGeom>
              <a:avLst/>
              <a:gdLst>
                <a:gd name="T0" fmla="*/ 0 w 4243"/>
                <a:gd name="T1" fmla="*/ 0 h 3415"/>
                <a:gd name="T2" fmla="*/ 0 w 4243"/>
                <a:gd name="T3" fmla="*/ 0 h 3415"/>
                <a:gd name="T4" fmla="*/ 0 w 4243"/>
                <a:gd name="T5" fmla="*/ 0 h 3415"/>
                <a:gd name="T6" fmla="*/ 0 w 4243"/>
                <a:gd name="T7" fmla="*/ 0 h 3415"/>
                <a:gd name="T8" fmla="*/ 0 w 4243"/>
                <a:gd name="T9" fmla="*/ 0 h 3415"/>
                <a:gd name="T10" fmla="*/ 0 w 4243"/>
                <a:gd name="T11" fmla="*/ 0 h 3415"/>
                <a:gd name="T12" fmla="*/ 0 w 4243"/>
                <a:gd name="T13" fmla="*/ 0 h 3415"/>
                <a:gd name="T14" fmla="*/ 0 w 4243"/>
                <a:gd name="T15" fmla="*/ 0 h 3415"/>
                <a:gd name="T16" fmla="*/ 0 w 4243"/>
                <a:gd name="T17" fmla="*/ 0 h 3415"/>
                <a:gd name="T18" fmla="*/ 0 w 4243"/>
                <a:gd name="T19" fmla="*/ 0 h 3415"/>
                <a:gd name="T20" fmla="*/ 0 w 4243"/>
                <a:gd name="T21" fmla="*/ 0 h 3415"/>
                <a:gd name="T22" fmla="*/ 0 w 4243"/>
                <a:gd name="T23" fmla="*/ 0 h 3415"/>
                <a:gd name="T24" fmla="*/ 0 w 4243"/>
                <a:gd name="T25" fmla="*/ 0 h 3415"/>
                <a:gd name="T26" fmla="*/ 0 w 4243"/>
                <a:gd name="T27" fmla="*/ 0 h 3415"/>
                <a:gd name="T28" fmla="*/ 0 w 4243"/>
                <a:gd name="T29" fmla="*/ 0 h 3415"/>
                <a:gd name="T30" fmla="*/ 0 w 4243"/>
                <a:gd name="T31" fmla="*/ 0 h 3415"/>
                <a:gd name="T32" fmla="*/ 0 w 4243"/>
                <a:gd name="T33" fmla="*/ 0 h 3415"/>
                <a:gd name="T34" fmla="*/ 0 w 4243"/>
                <a:gd name="T35" fmla="*/ 0 h 3415"/>
                <a:gd name="T36" fmla="*/ 0 w 4243"/>
                <a:gd name="T37" fmla="*/ 0 h 3415"/>
                <a:gd name="T38" fmla="*/ 0 w 4243"/>
                <a:gd name="T39" fmla="*/ 0 h 3415"/>
                <a:gd name="T40" fmla="*/ 0 w 4243"/>
                <a:gd name="T41" fmla="*/ 0 h 3415"/>
                <a:gd name="T42" fmla="*/ 0 w 4243"/>
                <a:gd name="T43" fmla="*/ 0 h 3415"/>
                <a:gd name="T44" fmla="*/ 0 w 4243"/>
                <a:gd name="T45" fmla="*/ 0 h 3415"/>
                <a:gd name="T46" fmla="*/ 0 w 4243"/>
                <a:gd name="T47" fmla="*/ 0 h 3415"/>
                <a:gd name="T48" fmla="*/ 0 w 4243"/>
                <a:gd name="T49" fmla="*/ 0 h 3415"/>
                <a:gd name="T50" fmla="*/ 0 w 4243"/>
                <a:gd name="T51" fmla="*/ 0 h 3415"/>
                <a:gd name="T52" fmla="*/ 0 w 4243"/>
                <a:gd name="T53" fmla="*/ 0 h 3415"/>
                <a:gd name="T54" fmla="*/ 0 w 4243"/>
                <a:gd name="T55" fmla="*/ 0 h 3415"/>
                <a:gd name="T56" fmla="*/ 0 w 4243"/>
                <a:gd name="T57" fmla="*/ 0 h 3415"/>
                <a:gd name="T58" fmla="*/ 0 w 4243"/>
                <a:gd name="T59" fmla="*/ 0 h 3415"/>
                <a:gd name="T60" fmla="*/ 0 w 4243"/>
                <a:gd name="T61" fmla="*/ 0 h 3415"/>
                <a:gd name="T62" fmla="*/ 0 w 4243"/>
                <a:gd name="T63" fmla="*/ 0 h 3415"/>
                <a:gd name="T64" fmla="*/ 0 w 4243"/>
                <a:gd name="T65" fmla="*/ 0 h 3415"/>
                <a:gd name="T66" fmla="*/ 0 w 4243"/>
                <a:gd name="T67" fmla="*/ 0 h 3415"/>
                <a:gd name="T68" fmla="*/ 0 w 4243"/>
                <a:gd name="T69" fmla="*/ 0 h 3415"/>
                <a:gd name="T70" fmla="*/ 0 w 4243"/>
                <a:gd name="T71" fmla="*/ 0 h 3415"/>
                <a:gd name="T72" fmla="*/ 0 w 4243"/>
                <a:gd name="T73" fmla="*/ 0 h 3415"/>
                <a:gd name="T74" fmla="*/ 0 w 4243"/>
                <a:gd name="T75" fmla="*/ 0 h 3415"/>
                <a:gd name="T76" fmla="*/ 0 w 4243"/>
                <a:gd name="T77" fmla="*/ 0 h 3415"/>
                <a:gd name="T78" fmla="*/ 0 w 4243"/>
                <a:gd name="T79" fmla="*/ 0 h 3415"/>
                <a:gd name="T80" fmla="*/ 0 w 4243"/>
                <a:gd name="T81" fmla="*/ 0 h 3415"/>
                <a:gd name="T82" fmla="*/ 0 w 4243"/>
                <a:gd name="T83" fmla="*/ 0 h 3415"/>
                <a:gd name="T84" fmla="*/ 0 w 4243"/>
                <a:gd name="T85" fmla="*/ 0 h 3415"/>
                <a:gd name="T86" fmla="*/ 0 w 4243"/>
                <a:gd name="T87" fmla="*/ 0 h 3415"/>
                <a:gd name="T88" fmla="*/ 0 w 4243"/>
                <a:gd name="T89" fmla="*/ 0 h 3415"/>
                <a:gd name="T90" fmla="*/ 0 w 4243"/>
                <a:gd name="T91" fmla="*/ 0 h 3415"/>
                <a:gd name="T92" fmla="*/ 0 w 4243"/>
                <a:gd name="T93" fmla="*/ 0 h 3415"/>
                <a:gd name="T94" fmla="*/ 0 w 4243"/>
                <a:gd name="T95" fmla="*/ 0 h 3415"/>
                <a:gd name="T96" fmla="*/ 0 w 4243"/>
                <a:gd name="T97" fmla="*/ 0 h 3415"/>
                <a:gd name="T98" fmla="*/ 0 w 4243"/>
                <a:gd name="T99" fmla="*/ 0 h 3415"/>
                <a:gd name="T100" fmla="*/ 0 w 4243"/>
                <a:gd name="T101" fmla="*/ 0 h 3415"/>
                <a:gd name="T102" fmla="*/ 0 w 4243"/>
                <a:gd name="T103" fmla="*/ 0 h 3415"/>
                <a:gd name="T104" fmla="*/ 0 w 4243"/>
                <a:gd name="T105" fmla="*/ 0 h 3415"/>
                <a:gd name="T106" fmla="*/ 0 w 4243"/>
                <a:gd name="T107" fmla="*/ 0 h 3415"/>
                <a:gd name="T108" fmla="*/ 0 w 4243"/>
                <a:gd name="T109" fmla="*/ 0 h 3415"/>
                <a:gd name="T110" fmla="*/ 0 w 4243"/>
                <a:gd name="T111" fmla="*/ 0 h 3415"/>
                <a:gd name="T112" fmla="*/ 0 w 4243"/>
                <a:gd name="T113" fmla="*/ 0 h 3415"/>
                <a:gd name="T114" fmla="*/ 0 w 4243"/>
                <a:gd name="T115" fmla="*/ 0 h 3415"/>
                <a:gd name="T116" fmla="*/ 0 w 4243"/>
                <a:gd name="T117" fmla="*/ 0 h 3415"/>
                <a:gd name="T118" fmla="*/ 0 w 4243"/>
                <a:gd name="T119" fmla="*/ 0 h 3415"/>
                <a:gd name="T120" fmla="*/ 0 w 4243"/>
                <a:gd name="T121" fmla="*/ 0 h 3415"/>
                <a:gd name="T122" fmla="*/ 0 w 4243"/>
                <a:gd name="T123" fmla="*/ 0 h 3415"/>
                <a:gd name="T124" fmla="*/ 0 w 4243"/>
                <a:gd name="T125" fmla="*/ 0 h 341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243"/>
                <a:gd name="T190" fmla="*/ 0 h 3415"/>
                <a:gd name="T191" fmla="*/ 4243 w 4243"/>
                <a:gd name="T192" fmla="*/ 3415 h 341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243" h="3415">
                  <a:moveTo>
                    <a:pt x="3921" y="0"/>
                  </a:moveTo>
                  <a:lnTo>
                    <a:pt x="3956" y="4"/>
                  </a:lnTo>
                  <a:lnTo>
                    <a:pt x="3988" y="13"/>
                  </a:lnTo>
                  <a:lnTo>
                    <a:pt x="4019" y="29"/>
                  </a:lnTo>
                  <a:lnTo>
                    <a:pt x="4048" y="54"/>
                  </a:lnTo>
                  <a:lnTo>
                    <a:pt x="4075" y="83"/>
                  </a:lnTo>
                  <a:lnTo>
                    <a:pt x="4101" y="121"/>
                  </a:lnTo>
                  <a:lnTo>
                    <a:pt x="4119" y="156"/>
                  </a:lnTo>
                  <a:lnTo>
                    <a:pt x="4131" y="190"/>
                  </a:lnTo>
                  <a:lnTo>
                    <a:pt x="4136" y="222"/>
                  </a:lnTo>
                  <a:lnTo>
                    <a:pt x="4133" y="252"/>
                  </a:lnTo>
                  <a:lnTo>
                    <a:pt x="4124" y="282"/>
                  </a:lnTo>
                  <a:lnTo>
                    <a:pt x="4108" y="309"/>
                  </a:lnTo>
                  <a:lnTo>
                    <a:pt x="4084" y="334"/>
                  </a:lnTo>
                  <a:lnTo>
                    <a:pt x="4055" y="359"/>
                  </a:lnTo>
                  <a:lnTo>
                    <a:pt x="4018" y="382"/>
                  </a:lnTo>
                  <a:lnTo>
                    <a:pt x="3974" y="403"/>
                  </a:lnTo>
                  <a:lnTo>
                    <a:pt x="3925" y="427"/>
                  </a:lnTo>
                  <a:lnTo>
                    <a:pt x="3873" y="455"/>
                  </a:lnTo>
                  <a:lnTo>
                    <a:pt x="3817" y="488"/>
                  </a:lnTo>
                  <a:lnTo>
                    <a:pt x="3757" y="525"/>
                  </a:lnTo>
                  <a:lnTo>
                    <a:pt x="3693" y="565"/>
                  </a:lnTo>
                  <a:lnTo>
                    <a:pt x="3616" y="618"/>
                  </a:lnTo>
                  <a:lnTo>
                    <a:pt x="3541" y="676"/>
                  </a:lnTo>
                  <a:lnTo>
                    <a:pt x="3470" y="737"/>
                  </a:lnTo>
                  <a:lnTo>
                    <a:pt x="3403" y="804"/>
                  </a:lnTo>
                  <a:lnTo>
                    <a:pt x="3340" y="875"/>
                  </a:lnTo>
                  <a:lnTo>
                    <a:pt x="3295" y="936"/>
                  </a:lnTo>
                  <a:lnTo>
                    <a:pt x="3251" y="1004"/>
                  </a:lnTo>
                  <a:lnTo>
                    <a:pt x="3208" y="1080"/>
                  </a:lnTo>
                  <a:lnTo>
                    <a:pt x="3164" y="1165"/>
                  </a:lnTo>
                  <a:lnTo>
                    <a:pt x="3121" y="1256"/>
                  </a:lnTo>
                  <a:lnTo>
                    <a:pt x="3089" y="1337"/>
                  </a:lnTo>
                  <a:lnTo>
                    <a:pt x="3062" y="1420"/>
                  </a:lnTo>
                  <a:lnTo>
                    <a:pt x="3041" y="1503"/>
                  </a:lnTo>
                  <a:lnTo>
                    <a:pt x="3027" y="1588"/>
                  </a:lnTo>
                  <a:lnTo>
                    <a:pt x="3018" y="1676"/>
                  </a:lnTo>
                  <a:lnTo>
                    <a:pt x="3016" y="1765"/>
                  </a:lnTo>
                  <a:lnTo>
                    <a:pt x="3084" y="1731"/>
                  </a:lnTo>
                  <a:lnTo>
                    <a:pt x="3150" y="1704"/>
                  </a:lnTo>
                  <a:lnTo>
                    <a:pt x="3214" y="1684"/>
                  </a:lnTo>
                  <a:lnTo>
                    <a:pt x="3278" y="1669"/>
                  </a:lnTo>
                  <a:lnTo>
                    <a:pt x="3340" y="1662"/>
                  </a:lnTo>
                  <a:lnTo>
                    <a:pt x="3401" y="1660"/>
                  </a:lnTo>
                  <a:lnTo>
                    <a:pt x="3460" y="1666"/>
                  </a:lnTo>
                  <a:lnTo>
                    <a:pt x="3541" y="1681"/>
                  </a:lnTo>
                  <a:lnTo>
                    <a:pt x="3622" y="1704"/>
                  </a:lnTo>
                  <a:lnTo>
                    <a:pt x="3703" y="1735"/>
                  </a:lnTo>
                  <a:lnTo>
                    <a:pt x="3783" y="1775"/>
                  </a:lnTo>
                  <a:lnTo>
                    <a:pt x="3862" y="1821"/>
                  </a:lnTo>
                  <a:lnTo>
                    <a:pt x="3922" y="1869"/>
                  </a:lnTo>
                  <a:lnTo>
                    <a:pt x="3979" y="1924"/>
                  </a:lnTo>
                  <a:lnTo>
                    <a:pt x="4033" y="1985"/>
                  </a:lnTo>
                  <a:lnTo>
                    <a:pt x="4083" y="2050"/>
                  </a:lnTo>
                  <a:lnTo>
                    <a:pt x="4130" y="2124"/>
                  </a:lnTo>
                  <a:lnTo>
                    <a:pt x="4164" y="2189"/>
                  </a:lnTo>
                  <a:lnTo>
                    <a:pt x="4193" y="2258"/>
                  </a:lnTo>
                  <a:lnTo>
                    <a:pt x="4215" y="2331"/>
                  </a:lnTo>
                  <a:lnTo>
                    <a:pt x="4230" y="2406"/>
                  </a:lnTo>
                  <a:lnTo>
                    <a:pt x="4240" y="2486"/>
                  </a:lnTo>
                  <a:lnTo>
                    <a:pt x="4243" y="2568"/>
                  </a:lnTo>
                  <a:lnTo>
                    <a:pt x="4239" y="2648"/>
                  </a:lnTo>
                  <a:lnTo>
                    <a:pt x="4230" y="2725"/>
                  </a:lnTo>
                  <a:lnTo>
                    <a:pt x="4213" y="2800"/>
                  </a:lnTo>
                  <a:lnTo>
                    <a:pt x="4190" y="2870"/>
                  </a:lnTo>
                  <a:lnTo>
                    <a:pt x="4160" y="2937"/>
                  </a:lnTo>
                  <a:lnTo>
                    <a:pt x="4124" y="3002"/>
                  </a:lnTo>
                  <a:lnTo>
                    <a:pt x="4081" y="3062"/>
                  </a:lnTo>
                  <a:lnTo>
                    <a:pt x="4032" y="3120"/>
                  </a:lnTo>
                  <a:lnTo>
                    <a:pt x="3975" y="3176"/>
                  </a:lnTo>
                  <a:lnTo>
                    <a:pt x="3907" y="3232"/>
                  </a:lnTo>
                  <a:lnTo>
                    <a:pt x="3836" y="3280"/>
                  </a:lnTo>
                  <a:lnTo>
                    <a:pt x="3764" y="3321"/>
                  </a:lnTo>
                  <a:lnTo>
                    <a:pt x="3689" y="3356"/>
                  </a:lnTo>
                  <a:lnTo>
                    <a:pt x="3612" y="3382"/>
                  </a:lnTo>
                  <a:lnTo>
                    <a:pt x="3533" y="3400"/>
                  </a:lnTo>
                  <a:lnTo>
                    <a:pt x="3452" y="3411"/>
                  </a:lnTo>
                  <a:lnTo>
                    <a:pt x="3369" y="3415"/>
                  </a:lnTo>
                  <a:lnTo>
                    <a:pt x="3289" y="3412"/>
                  </a:lnTo>
                  <a:lnTo>
                    <a:pt x="3211" y="3405"/>
                  </a:lnTo>
                  <a:lnTo>
                    <a:pt x="3137" y="3392"/>
                  </a:lnTo>
                  <a:lnTo>
                    <a:pt x="3066" y="3373"/>
                  </a:lnTo>
                  <a:lnTo>
                    <a:pt x="2999" y="3349"/>
                  </a:lnTo>
                  <a:lnTo>
                    <a:pt x="2935" y="3321"/>
                  </a:lnTo>
                  <a:lnTo>
                    <a:pt x="2874" y="3288"/>
                  </a:lnTo>
                  <a:lnTo>
                    <a:pt x="2816" y="3248"/>
                  </a:lnTo>
                  <a:lnTo>
                    <a:pt x="2761" y="3204"/>
                  </a:lnTo>
                  <a:lnTo>
                    <a:pt x="2703" y="3149"/>
                  </a:lnTo>
                  <a:lnTo>
                    <a:pt x="2650" y="3087"/>
                  </a:lnTo>
                  <a:lnTo>
                    <a:pt x="2601" y="3021"/>
                  </a:lnTo>
                  <a:lnTo>
                    <a:pt x="2556" y="2950"/>
                  </a:lnTo>
                  <a:lnTo>
                    <a:pt x="2516" y="2873"/>
                  </a:lnTo>
                  <a:lnTo>
                    <a:pt x="2480" y="2791"/>
                  </a:lnTo>
                  <a:lnTo>
                    <a:pt x="2449" y="2703"/>
                  </a:lnTo>
                  <a:lnTo>
                    <a:pt x="2422" y="2610"/>
                  </a:lnTo>
                  <a:lnTo>
                    <a:pt x="2408" y="2545"/>
                  </a:lnTo>
                  <a:lnTo>
                    <a:pt x="2398" y="2473"/>
                  </a:lnTo>
                  <a:lnTo>
                    <a:pt x="2390" y="2395"/>
                  </a:lnTo>
                  <a:lnTo>
                    <a:pt x="2386" y="2313"/>
                  </a:lnTo>
                  <a:lnTo>
                    <a:pt x="2386" y="2223"/>
                  </a:lnTo>
                  <a:lnTo>
                    <a:pt x="2389" y="2128"/>
                  </a:lnTo>
                  <a:lnTo>
                    <a:pt x="2394" y="2027"/>
                  </a:lnTo>
                  <a:lnTo>
                    <a:pt x="2403" y="1920"/>
                  </a:lnTo>
                  <a:lnTo>
                    <a:pt x="2416" y="1807"/>
                  </a:lnTo>
                  <a:lnTo>
                    <a:pt x="2434" y="1678"/>
                  </a:lnTo>
                  <a:lnTo>
                    <a:pt x="2458" y="1554"/>
                  </a:lnTo>
                  <a:lnTo>
                    <a:pt x="2488" y="1433"/>
                  </a:lnTo>
                  <a:lnTo>
                    <a:pt x="2523" y="1317"/>
                  </a:lnTo>
                  <a:lnTo>
                    <a:pt x="2564" y="1203"/>
                  </a:lnTo>
                  <a:lnTo>
                    <a:pt x="2610" y="1095"/>
                  </a:lnTo>
                  <a:lnTo>
                    <a:pt x="2662" y="990"/>
                  </a:lnTo>
                  <a:lnTo>
                    <a:pt x="2718" y="889"/>
                  </a:lnTo>
                  <a:lnTo>
                    <a:pt x="2789" y="788"/>
                  </a:lnTo>
                  <a:lnTo>
                    <a:pt x="2861" y="692"/>
                  </a:lnTo>
                  <a:lnTo>
                    <a:pt x="2937" y="603"/>
                  </a:lnTo>
                  <a:lnTo>
                    <a:pt x="3016" y="521"/>
                  </a:lnTo>
                  <a:lnTo>
                    <a:pt x="3098" y="444"/>
                  </a:lnTo>
                  <a:lnTo>
                    <a:pt x="3182" y="374"/>
                  </a:lnTo>
                  <a:lnTo>
                    <a:pt x="3269" y="311"/>
                  </a:lnTo>
                  <a:lnTo>
                    <a:pt x="3371" y="244"/>
                  </a:lnTo>
                  <a:lnTo>
                    <a:pt x="3472" y="184"/>
                  </a:lnTo>
                  <a:lnTo>
                    <a:pt x="3568" y="131"/>
                  </a:lnTo>
                  <a:lnTo>
                    <a:pt x="3663" y="85"/>
                  </a:lnTo>
                  <a:lnTo>
                    <a:pt x="3757" y="46"/>
                  </a:lnTo>
                  <a:lnTo>
                    <a:pt x="3848" y="15"/>
                  </a:lnTo>
                  <a:lnTo>
                    <a:pt x="3885" y="4"/>
                  </a:lnTo>
                  <a:lnTo>
                    <a:pt x="3921" y="0"/>
                  </a:lnTo>
                  <a:close/>
                  <a:moveTo>
                    <a:pt x="1536" y="0"/>
                  </a:moveTo>
                  <a:lnTo>
                    <a:pt x="1571" y="4"/>
                  </a:lnTo>
                  <a:lnTo>
                    <a:pt x="1603" y="13"/>
                  </a:lnTo>
                  <a:lnTo>
                    <a:pt x="1634" y="29"/>
                  </a:lnTo>
                  <a:lnTo>
                    <a:pt x="1664" y="54"/>
                  </a:lnTo>
                  <a:lnTo>
                    <a:pt x="1691" y="83"/>
                  </a:lnTo>
                  <a:lnTo>
                    <a:pt x="1716" y="121"/>
                  </a:lnTo>
                  <a:lnTo>
                    <a:pt x="1734" y="156"/>
                  </a:lnTo>
                  <a:lnTo>
                    <a:pt x="1746" y="190"/>
                  </a:lnTo>
                  <a:lnTo>
                    <a:pt x="1751" y="222"/>
                  </a:lnTo>
                  <a:lnTo>
                    <a:pt x="1749" y="252"/>
                  </a:lnTo>
                  <a:lnTo>
                    <a:pt x="1738" y="282"/>
                  </a:lnTo>
                  <a:lnTo>
                    <a:pt x="1723" y="309"/>
                  </a:lnTo>
                  <a:lnTo>
                    <a:pt x="1700" y="334"/>
                  </a:lnTo>
                  <a:lnTo>
                    <a:pt x="1669" y="359"/>
                  </a:lnTo>
                  <a:lnTo>
                    <a:pt x="1631" y="382"/>
                  </a:lnTo>
                  <a:lnTo>
                    <a:pt x="1588" y="403"/>
                  </a:lnTo>
                  <a:lnTo>
                    <a:pt x="1540" y="427"/>
                  </a:lnTo>
                  <a:lnTo>
                    <a:pt x="1487" y="455"/>
                  </a:lnTo>
                  <a:lnTo>
                    <a:pt x="1432" y="488"/>
                  </a:lnTo>
                  <a:lnTo>
                    <a:pt x="1371" y="525"/>
                  </a:lnTo>
                  <a:lnTo>
                    <a:pt x="1307" y="565"/>
                  </a:lnTo>
                  <a:lnTo>
                    <a:pt x="1230" y="618"/>
                  </a:lnTo>
                  <a:lnTo>
                    <a:pt x="1156" y="676"/>
                  </a:lnTo>
                  <a:lnTo>
                    <a:pt x="1085" y="737"/>
                  </a:lnTo>
                  <a:lnTo>
                    <a:pt x="1019" y="804"/>
                  </a:lnTo>
                  <a:lnTo>
                    <a:pt x="954" y="875"/>
                  </a:lnTo>
                  <a:lnTo>
                    <a:pt x="909" y="936"/>
                  </a:lnTo>
                  <a:lnTo>
                    <a:pt x="865" y="1004"/>
                  </a:lnTo>
                  <a:lnTo>
                    <a:pt x="822" y="1080"/>
                  </a:lnTo>
                  <a:lnTo>
                    <a:pt x="778" y="1165"/>
                  </a:lnTo>
                  <a:lnTo>
                    <a:pt x="735" y="1256"/>
                  </a:lnTo>
                  <a:lnTo>
                    <a:pt x="703" y="1337"/>
                  </a:lnTo>
                  <a:lnTo>
                    <a:pt x="677" y="1420"/>
                  </a:lnTo>
                  <a:lnTo>
                    <a:pt x="657" y="1503"/>
                  </a:lnTo>
                  <a:lnTo>
                    <a:pt x="641" y="1588"/>
                  </a:lnTo>
                  <a:lnTo>
                    <a:pt x="632" y="1676"/>
                  </a:lnTo>
                  <a:lnTo>
                    <a:pt x="630" y="1765"/>
                  </a:lnTo>
                  <a:lnTo>
                    <a:pt x="698" y="1731"/>
                  </a:lnTo>
                  <a:lnTo>
                    <a:pt x="764" y="1704"/>
                  </a:lnTo>
                  <a:lnTo>
                    <a:pt x="828" y="1684"/>
                  </a:lnTo>
                  <a:lnTo>
                    <a:pt x="892" y="1669"/>
                  </a:lnTo>
                  <a:lnTo>
                    <a:pt x="954" y="1662"/>
                  </a:lnTo>
                  <a:lnTo>
                    <a:pt x="1015" y="1660"/>
                  </a:lnTo>
                  <a:lnTo>
                    <a:pt x="1074" y="1666"/>
                  </a:lnTo>
                  <a:lnTo>
                    <a:pt x="1155" y="1681"/>
                  </a:lnTo>
                  <a:lnTo>
                    <a:pt x="1236" y="1704"/>
                  </a:lnTo>
                  <a:lnTo>
                    <a:pt x="1317" y="1735"/>
                  </a:lnTo>
                  <a:lnTo>
                    <a:pt x="1397" y="1775"/>
                  </a:lnTo>
                  <a:lnTo>
                    <a:pt x="1477" y="1821"/>
                  </a:lnTo>
                  <a:lnTo>
                    <a:pt x="1537" y="1869"/>
                  </a:lnTo>
                  <a:lnTo>
                    <a:pt x="1594" y="1924"/>
                  </a:lnTo>
                  <a:lnTo>
                    <a:pt x="1648" y="1985"/>
                  </a:lnTo>
                  <a:lnTo>
                    <a:pt x="1698" y="2050"/>
                  </a:lnTo>
                  <a:lnTo>
                    <a:pt x="1745" y="2124"/>
                  </a:lnTo>
                  <a:lnTo>
                    <a:pt x="1780" y="2189"/>
                  </a:lnTo>
                  <a:lnTo>
                    <a:pt x="1808" y="2258"/>
                  </a:lnTo>
                  <a:lnTo>
                    <a:pt x="1830" y="2331"/>
                  </a:lnTo>
                  <a:lnTo>
                    <a:pt x="1845" y="2406"/>
                  </a:lnTo>
                  <a:lnTo>
                    <a:pt x="1856" y="2486"/>
                  </a:lnTo>
                  <a:lnTo>
                    <a:pt x="1858" y="2568"/>
                  </a:lnTo>
                  <a:lnTo>
                    <a:pt x="1854" y="2648"/>
                  </a:lnTo>
                  <a:lnTo>
                    <a:pt x="1845" y="2725"/>
                  </a:lnTo>
                  <a:lnTo>
                    <a:pt x="1828" y="2800"/>
                  </a:lnTo>
                  <a:lnTo>
                    <a:pt x="1805" y="2870"/>
                  </a:lnTo>
                  <a:lnTo>
                    <a:pt x="1776" y="2937"/>
                  </a:lnTo>
                  <a:lnTo>
                    <a:pt x="1738" y="3002"/>
                  </a:lnTo>
                  <a:lnTo>
                    <a:pt x="1696" y="3062"/>
                  </a:lnTo>
                  <a:lnTo>
                    <a:pt x="1646" y="3120"/>
                  </a:lnTo>
                  <a:lnTo>
                    <a:pt x="1590" y="3176"/>
                  </a:lnTo>
                  <a:lnTo>
                    <a:pt x="1522" y="3232"/>
                  </a:lnTo>
                  <a:lnTo>
                    <a:pt x="1451" y="3280"/>
                  </a:lnTo>
                  <a:lnTo>
                    <a:pt x="1379" y="3321"/>
                  </a:lnTo>
                  <a:lnTo>
                    <a:pt x="1304" y="3356"/>
                  </a:lnTo>
                  <a:lnTo>
                    <a:pt x="1227" y="3382"/>
                  </a:lnTo>
                  <a:lnTo>
                    <a:pt x="1147" y="3400"/>
                  </a:lnTo>
                  <a:lnTo>
                    <a:pt x="1066" y="3411"/>
                  </a:lnTo>
                  <a:lnTo>
                    <a:pt x="982" y="3415"/>
                  </a:lnTo>
                  <a:lnTo>
                    <a:pt x="903" y="3412"/>
                  </a:lnTo>
                  <a:lnTo>
                    <a:pt x="825" y="3405"/>
                  </a:lnTo>
                  <a:lnTo>
                    <a:pt x="752" y="3392"/>
                  </a:lnTo>
                  <a:lnTo>
                    <a:pt x="681" y="3373"/>
                  </a:lnTo>
                  <a:lnTo>
                    <a:pt x="614" y="3349"/>
                  </a:lnTo>
                  <a:lnTo>
                    <a:pt x="550" y="3321"/>
                  </a:lnTo>
                  <a:lnTo>
                    <a:pt x="489" y="3288"/>
                  </a:lnTo>
                  <a:lnTo>
                    <a:pt x="431" y="3248"/>
                  </a:lnTo>
                  <a:lnTo>
                    <a:pt x="376" y="3204"/>
                  </a:lnTo>
                  <a:lnTo>
                    <a:pt x="318" y="3149"/>
                  </a:lnTo>
                  <a:lnTo>
                    <a:pt x="265" y="3087"/>
                  </a:lnTo>
                  <a:lnTo>
                    <a:pt x="216" y="3021"/>
                  </a:lnTo>
                  <a:lnTo>
                    <a:pt x="171" y="2950"/>
                  </a:lnTo>
                  <a:lnTo>
                    <a:pt x="131" y="2873"/>
                  </a:lnTo>
                  <a:lnTo>
                    <a:pt x="95" y="2791"/>
                  </a:lnTo>
                  <a:lnTo>
                    <a:pt x="64" y="2703"/>
                  </a:lnTo>
                  <a:lnTo>
                    <a:pt x="37" y="2610"/>
                  </a:lnTo>
                  <a:lnTo>
                    <a:pt x="23" y="2545"/>
                  </a:lnTo>
                  <a:lnTo>
                    <a:pt x="13" y="2473"/>
                  </a:lnTo>
                  <a:lnTo>
                    <a:pt x="5" y="2395"/>
                  </a:lnTo>
                  <a:lnTo>
                    <a:pt x="1" y="2313"/>
                  </a:lnTo>
                  <a:lnTo>
                    <a:pt x="0" y="2223"/>
                  </a:lnTo>
                  <a:lnTo>
                    <a:pt x="3" y="2128"/>
                  </a:lnTo>
                  <a:lnTo>
                    <a:pt x="9" y="2027"/>
                  </a:lnTo>
                  <a:lnTo>
                    <a:pt x="18" y="1920"/>
                  </a:lnTo>
                  <a:lnTo>
                    <a:pt x="30" y="1807"/>
                  </a:lnTo>
                  <a:lnTo>
                    <a:pt x="49" y="1678"/>
                  </a:lnTo>
                  <a:lnTo>
                    <a:pt x="72" y="1554"/>
                  </a:lnTo>
                  <a:lnTo>
                    <a:pt x="102" y="1433"/>
                  </a:lnTo>
                  <a:lnTo>
                    <a:pt x="138" y="1317"/>
                  </a:lnTo>
                  <a:lnTo>
                    <a:pt x="179" y="1203"/>
                  </a:lnTo>
                  <a:lnTo>
                    <a:pt x="224" y="1095"/>
                  </a:lnTo>
                  <a:lnTo>
                    <a:pt x="277" y="990"/>
                  </a:lnTo>
                  <a:lnTo>
                    <a:pt x="334" y="889"/>
                  </a:lnTo>
                  <a:lnTo>
                    <a:pt x="403" y="788"/>
                  </a:lnTo>
                  <a:lnTo>
                    <a:pt x="476" y="692"/>
                  </a:lnTo>
                  <a:lnTo>
                    <a:pt x="552" y="603"/>
                  </a:lnTo>
                  <a:lnTo>
                    <a:pt x="631" y="521"/>
                  </a:lnTo>
                  <a:lnTo>
                    <a:pt x="712" y="444"/>
                  </a:lnTo>
                  <a:lnTo>
                    <a:pt x="797" y="374"/>
                  </a:lnTo>
                  <a:lnTo>
                    <a:pt x="885" y="311"/>
                  </a:lnTo>
                  <a:lnTo>
                    <a:pt x="986" y="244"/>
                  </a:lnTo>
                  <a:lnTo>
                    <a:pt x="1087" y="184"/>
                  </a:lnTo>
                  <a:lnTo>
                    <a:pt x="1183" y="131"/>
                  </a:lnTo>
                  <a:lnTo>
                    <a:pt x="1279" y="85"/>
                  </a:lnTo>
                  <a:lnTo>
                    <a:pt x="1373" y="46"/>
                  </a:lnTo>
                  <a:lnTo>
                    <a:pt x="1463" y="15"/>
                  </a:lnTo>
                  <a:lnTo>
                    <a:pt x="1500" y="4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wrap="none" lIns="162000" rIns="0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800" b="1" kern="0" dirty="0">
                <a:solidFill>
                  <a:srgbClr val="2456A0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A332905-DC7A-4F60-8FC8-DA1C6A0370CD}"/>
              </a:ext>
            </a:extLst>
          </p:cNvPr>
          <p:cNvSpPr/>
          <p:nvPr/>
        </p:nvSpPr>
        <p:spPr>
          <a:xfrm>
            <a:off x="676383" y="1656866"/>
            <a:ext cx="3087863" cy="2426831"/>
          </a:xfrm>
          <a:prstGeom prst="rect">
            <a:avLst/>
          </a:prstGeom>
          <a:solidFill>
            <a:schemeClr val="bg1"/>
          </a:solidFill>
          <a:ln w="38100" cap="sq">
            <a:solidFill>
              <a:srgbClr val="2456A0">
                <a:alpha val="50000"/>
              </a:srgb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8" name="Rectangle 146">
            <a:extLst>
              <a:ext uri="{FF2B5EF4-FFF2-40B4-BE49-F238E27FC236}">
                <a16:creationId xmlns:a16="http://schemas.microsoft.com/office/drawing/2014/main" id="{49914BAC-8686-4527-8557-D3B04ABFCF4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81961" y="1855742"/>
            <a:ext cx="2668464" cy="1040296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txBody>
          <a:bodyPr lIns="72000" tIns="72000" rIns="72000" bIns="72000" anchor="ctr"/>
          <a:lstStyle>
            <a:lvl1pPr marL="90488" indent="-90488" algn="just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180975" indent="-889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271463" indent="-889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algn="ctr"/>
            <a:r>
              <a:rPr lang="en-US" altLang="ko-KR" sz="1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Built-In Role </a:t>
            </a:r>
            <a:r>
              <a:rPr lang="ko-KR" altLang="en-US" sz="1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삭제 가능</a:t>
            </a:r>
            <a:endParaRPr lang="en-US" altLang="ko-KR" sz="1800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  <a:ea typeface="+mn-ea"/>
            </a:endParaRPr>
          </a:p>
          <a:p>
            <a:pPr marL="0" indent="0" algn="ctr"/>
            <a:r>
              <a:rPr lang="en-US" altLang="ko-KR" sz="1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(KSP</a:t>
            </a:r>
            <a:r>
              <a:rPr lang="ko-KR" altLang="en-US" sz="1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 </a:t>
            </a:r>
            <a:r>
              <a:rPr lang="en-US" altLang="ko-KR" sz="1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CRD</a:t>
            </a:r>
            <a:r>
              <a:rPr lang="ko-KR" altLang="en-US" sz="1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 수정</a:t>
            </a:r>
            <a:r>
              <a:rPr lang="en-US" altLang="ko-KR" sz="1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)</a:t>
            </a:r>
          </a:p>
        </p:txBody>
      </p:sp>
      <p:pic>
        <p:nvPicPr>
          <p:cNvPr id="49" name="Picture 78" descr="그림11">
            <a:extLst>
              <a:ext uri="{FF2B5EF4-FFF2-40B4-BE49-F238E27FC236}">
                <a16:creationId xmlns:a16="http://schemas.microsoft.com/office/drawing/2014/main" id="{5448D2EE-E644-4CE5-AAA5-471350F0D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5400000">
            <a:off x="2120834" y="2938456"/>
            <a:ext cx="190718" cy="35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AACFF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Rectangle 146">
            <a:extLst>
              <a:ext uri="{FF2B5EF4-FFF2-40B4-BE49-F238E27FC236}">
                <a16:creationId xmlns:a16="http://schemas.microsoft.com/office/drawing/2014/main" id="{3E852EF2-D458-464C-A4AD-2BB734B35E5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81961" y="3211875"/>
            <a:ext cx="2668464" cy="691292"/>
          </a:xfrm>
          <a:prstGeom prst="rect">
            <a:avLst/>
          </a:prstGeom>
          <a:pattFill prst="lgCheck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txBody>
          <a:bodyPr lIns="72000" tIns="72000" rIns="72000" bIns="72000" anchor="ctr"/>
          <a:lstStyle>
            <a:lvl1pPr marL="90488" indent="-90488" algn="just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180975" indent="-889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271463" indent="-889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algn="ctr"/>
            <a:r>
              <a:rPr lang="en-US" altLang="ko-KR" sz="30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But …</a:t>
            </a:r>
          </a:p>
        </p:txBody>
      </p:sp>
      <p:pic>
        <p:nvPicPr>
          <p:cNvPr id="51" name="Picture 581">
            <a:extLst>
              <a:ext uri="{FF2B5EF4-FFF2-40B4-BE49-F238E27FC236}">
                <a16:creationId xmlns:a16="http://schemas.microsoft.com/office/drawing/2014/main" id="{04B7BDE3-DE38-44BC-8957-068A62685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95" y="2449801"/>
            <a:ext cx="25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B44F6F85-6CFA-4229-8BBF-9719BDC68650}"/>
              </a:ext>
            </a:extLst>
          </p:cNvPr>
          <p:cNvSpPr/>
          <p:nvPr/>
        </p:nvSpPr>
        <p:spPr>
          <a:xfrm>
            <a:off x="5044385" y="1642249"/>
            <a:ext cx="4181911" cy="2426831"/>
          </a:xfrm>
          <a:prstGeom prst="rect">
            <a:avLst/>
          </a:prstGeom>
          <a:solidFill>
            <a:schemeClr val="bg1"/>
          </a:solidFill>
          <a:ln w="38100" cap="sq">
            <a:solidFill>
              <a:srgbClr val="2456A0">
                <a:alpha val="50000"/>
              </a:srgb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6541A04-E26B-48D5-99DE-BD1DA1234356}"/>
              </a:ext>
            </a:extLst>
          </p:cNvPr>
          <p:cNvGrpSpPr/>
          <p:nvPr/>
        </p:nvGrpSpPr>
        <p:grpSpPr>
          <a:xfrm>
            <a:off x="4053231" y="2626038"/>
            <a:ext cx="540000" cy="540000"/>
            <a:chOff x="2675964" y="3675269"/>
            <a:chExt cx="222017" cy="137116"/>
          </a:xfrm>
        </p:grpSpPr>
        <p:sp>
          <p:nvSpPr>
            <p:cNvPr id="54" name="이등변 삼각형 37">
              <a:extLst>
                <a:ext uri="{FF2B5EF4-FFF2-40B4-BE49-F238E27FC236}">
                  <a16:creationId xmlns:a16="http://schemas.microsoft.com/office/drawing/2014/main" id="{874D2709-5CAE-4399-A0F5-151C397A5879}"/>
                </a:ext>
              </a:extLst>
            </p:cNvPr>
            <p:cNvSpPr/>
            <p:nvPr/>
          </p:nvSpPr>
          <p:spPr>
            <a:xfrm rot="5400000">
              <a:off x="2718415" y="3699493"/>
              <a:ext cx="137116" cy="88668"/>
            </a:xfrm>
            <a:custGeom>
              <a:avLst/>
              <a:gdLst/>
              <a:ahLst/>
              <a:cxnLst/>
              <a:rect l="l" t="t" r="r" b="b"/>
              <a:pathLst>
                <a:path w="137116" h="118203">
                  <a:moveTo>
                    <a:pt x="0" y="118203"/>
                  </a:moveTo>
                  <a:lnTo>
                    <a:pt x="68558" y="0"/>
                  </a:lnTo>
                  <a:lnTo>
                    <a:pt x="137116" y="118203"/>
                  </a:lnTo>
                  <a:lnTo>
                    <a:pt x="101208" y="118203"/>
                  </a:lnTo>
                  <a:lnTo>
                    <a:pt x="68559" y="61912"/>
                  </a:lnTo>
                  <a:lnTo>
                    <a:pt x="35910" y="11820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5" name="이등변 삼각형 37">
              <a:extLst>
                <a:ext uri="{FF2B5EF4-FFF2-40B4-BE49-F238E27FC236}">
                  <a16:creationId xmlns:a16="http://schemas.microsoft.com/office/drawing/2014/main" id="{2345E72B-2EBC-4BF3-ACD7-30A4905BB2E6}"/>
                </a:ext>
              </a:extLst>
            </p:cNvPr>
            <p:cNvSpPr/>
            <p:nvPr/>
          </p:nvSpPr>
          <p:spPr>
            <a:xfrm rot="5400000">
              <a:off x="2651740" y="3699493"/>
              <a:ext cx="137116" cy="88668"/>
            </a:xfrm>
            <a:custGeom>
              <a:avLst/>
              <a:gdLst/>
              <a:ahLst/>
              <a:cxnLst/>
              <a:rect l="l" t="t" r="r" b="b"/>
              <a:pathLst>
                <a:path w="137116" h="118203">
                  <a:moveTo>
                    <a:pt x="0" y="118203"/>
                  </a:moveTo>
                  <a:lnTo>
                    <a:pt x="68558" y="0"/>
                  </a:lnTo>
                  <a:lnTo>
                    <a:pt x="137116" y="118203"/>
                  </a:lnTo>
                  <a:lnTo>
                    <a:pt x="101208" y="118203"/>
                  </a:lnTo>
                  <a:lnTo>
                    <a:pt x="68559" y="61912"/>
                  </a:lnTo>
                  <a:lnTo>
                    <a:pt x="35910" y="11820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6" name="이등변 삼각형 37">
              <a:extLst>
                <a:ext uri="{FF2B5EF4-FFF2-40B4-BE49-F238E27FC236}">
                  <a16:creationId xmlns:a16="http://schemas.microsoft.com/office/drawing/2014/main" id="{D9374E27-5E2E-4A63-BF65-CB4C889B59A3}"/>
                </a:ext>
              </a:extLst>
            </p:cNvPr>
            <p:cNvSpPr/>
            <p:nvPr/>
          </p:nvSpPr>
          <p:spPr>
            <a:xfrm rot="5400000">
              <a:off x="2785089" y="3699493"/>
              <a:ext cx="137116" cy="88668"/>
            </a:xfrm>
            <a:custGeom>
              <a:avLst/>
              <a:gdLst/>
              <a:ahLst/>
              <a:cxnLst/>
              <a:rect l="l" t="t" r="r" b="b"/>
              <a:pathLst>
                <a:path w="137116" h="118203">
                  <a:moveTo>
                    <a:pt x="0" y="118203"/>
                  </a:moveTo>
                  <a:lnTo>
                    <a:pt x="68558" y="0"/>
                  </a:lnTo>
                  <a:lnTo>
                    <a:pt x="137116" y="118203"/>
                  </a:lnTo>
                  <a:lnTo>
                    <a:pt x="101208" y="118203"/>
                  </a:lnTo>
                  <a:lnTo>
                    <a:pt x="68559" y="61912"/>
                  </a:lnTo>
                  <a:lnTo>
                    <a:pt x="35910" y="11820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272681A5-A045-4A70-A1E6-65303AD66D4E}"/>
              </a:ext>
            </a:extLst>
          </p:cNvPr>
          <p:cNvSpPr txBox="1"/>
          <p:nvPr/>
        </p:nvSpPr>
        <p:spPr>
          <a:xfrm>
            <a:off x="5120064" y="2080990"/>
            <a:ext cx="4270824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1950" indent="-361950">
              <a:buFont typeface="+mj-ea"/>
              <a:buAutoNum type="circleNumDbPlain"/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KSP 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자체 </a:t>
            </a: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Built-In Role 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사용</a:t>
            </a:r>
            <a:endParaRPr lang="en-US" altLang="ko-KR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542925" lvl="1" indent="-180975">
              <a:buFont typeface="Wingdings" panose="05000000000000000000" pitchFamily="2" charset="2"/>
              <a:buChar char="ü"/>
            </a:pPr>
            <a:r>
              <a:rPr lang="en-US" altLang="ko-KR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Ex) “Project creation” </a:t>
            </a:r>
            <a:r>
              <a:rPr lang="ko-KR" altLang="en-US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권한 할당 시 자동 </a:t>
            </a:r>
            <a:r>
              <a:rPr lang="en-US" altLang="ko-KR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“admin(BIR)” </a:t>
            </a:r>
            <a:r>
              <a:rPr lang="ko-KR" altLang="en-US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권한 할당으로</a:t>
            </a:r>
            <a:r>
              <a:rPr lang="en-US" altLang="ko-KR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Error </a:t>
            </a:r>
            <a:r>
              <a:rPr lang="ko-KR" altLang="en-US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발생</a:t>
            </a:r>
            <a:endParaRPr lang="en-US" altLang="ko-KR" sz="1500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542925" lvl="1" indent="-180975">
              <a:buFont typeface="Wingdings" panose="05000000000000000000" pitchFamily="2" charset="2"/>
              <a:buChar char="ü"/>
            </a:pPr>
            <a:r>
              <a:rPr lang="en-US" altLang="ko-KR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BIR Name </a:t>
            </a:r>
            <a:r>
              <a:rPr lang="ko-KR" altLang="en-US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수정 시 에도 </a:t>
            </a:r>
            <a:r>
              <a:rPr lang="en-US" altLang="ko-KR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Error </a:t>
            </a:r>
            <a:r>
              <a:rPr lang="ko-KR" altLang="en-US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발생</a:t>
            </a:r>
            <a:endParaRPr lang="en-US" altLang="ko-KR" sz="1500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542925" lvl="1" indent="-180975">
              <a:buFont typeface="Wingdings" panose="05000000000000000000" pitchFamily="2" charset="2"/>
              <a:buChar char="ü"/>
            </a:pPr>
            <a:endParaRPr lang="en-US" altLang="ko-KR" sz="1500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361950" indent="-361950">
              <a:buFont typeface="+mj-ea"/>
              <a:buAutoNum type="circleNumDbPlain"/>
            </a:pP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그 외 </a:t>
            </a: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“Side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Impact” Risk 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높음</a:t>
            </a: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.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346DDF1-C2BB-4DCD-9714-78F45E8DA24E}"/>
              </a:ext>
            </a:extLst>
          </p:cNvPr>
          <p:cNvGrpSpPr/>
          <p:nvPr/>
        </p:nvGrpSpPr>
        <p:grpSpPr>
          <a:xfrm>
            <a:off x="1524060" y="4635499"/>
            <a:ext cx="6647688" cy="1710437"/>
            <a:chOff x="239714" y="2143125"/>
            <a:chExt cx="1112886" cy="869949"/>
          </a:xfrm>
        </p:grpSpPr>
        <p:sp>
          <p:nvSpPr>
            <p:cNvPr id="59" name="Rectangle 1918">
              <a:extLst>
                <a:ext uri="{FF2B5EF4-FFF2-40B4-BE49-F238E27FC236}">
                  <a16:creationId xmlns:a16="http://schemas.microsoft.com/office/drawing/2014/main" id="{807F0F4A-67D0-4166-9DEE-BBC7D5E1C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714" y="2143125"/>
              <a:ext cx="1112886" cy="869949"/>
            </a:xfrm>
            <a:prstGeom prst="rect">
              <a:avLst/>
            </a:prstGeom>
            <a:pattFill prst="dkUpDiag">
              <a:fgClr>
                <a:srgbClr val="D2D2D2"/>
              </a:fgClr>
              <a:bgClr>
                <a:sysClr val="window" lastClr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0" marR="0" lvl="0" indent="0" algn="ctr" defTabSz="1516063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196/216/234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1BF004E7-762A-44AC-A126-92D02AB261F5}"/>
                </a:ext>
              </a:extLst>
            </p:cNvPr>
            <p:cNvGrpSpPr/>
            <p:nvPr/>
          </p:nvGrpSpPr>
          <p:grpSpPr>
            <a:xfrm>
              <a:off x="286541" y="2196770"/>
              <a:ext cx="1019233" cy="762658"/>
              <a:chOff x="282517" y="2199617"/>
              <a:chExt cx="1027280" cy="685965"/>
            </a:xfrm>
          </p:grpSpPr>
          <p:sp>
            <p:nvSpPr>
              <p:cNvPr id="61" name="Rectangle 1918">
                <a:extLst>
                  <a:ext uri="{FF2B5EF4-FFF2-40B4-BE49-F238E27FC236}">
                    <a16:creationId xmlns:a16="http://schemas.microsoft.com/office/drawing/2014/main" id="{13949103-9D71-436B-8716-5E7ED3C9B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517" y="2199617"/>
                <a:ext cx="1027279" cy="685965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9F9F9"/>
                  </a:gs>
                </a:gsLst>
                <a:lin ang="5400000" scaled="1"/>
              </a:gradFill>
              <a:ln w="15875" algn="ctr">
                <a:solidFill>
                  <a:srgbClr val="2456A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3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n-ea"/>
                    <a:cs typeface="Arial" panose="020B0604020202020204" pitchFamily="34" charset="0"/>
                  </a:rPr>
                  <a:t>Never Delete !!! 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3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Arial" panose="020B0604020202020204" pitchFamily="34" charset="0"/>
                  </a:rPr>
                  <a:t>Built-In Role &amp; Permission</a:t>
                </a:r>
                <a:endParaRPr kumimoji="1" lang="ko-KR" altLang="en-US" sz="3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2" name="Rectangle 207">
                <a:extLst>
                  <a:ext uri="{FF2B5EF4-FFF2-40B4-BE49-F238E27FC236}">
                    <a16:creationId xmlns:a16="http://schemas.microsoft.com/office/drawing/2014/main" id="{7DDCAD59-C37F-4975-845E-2984B7563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99" y="2314905"/>
                <a:ext cx="22895" cy="458847"/>
              </a:xfrm>
              <a:prstGeom prst="rect">
                <a:avLst/>
              </a:prstGeom>
              <a:solidFill>
                <a:srgbClr val="2456A0"/>
              </a:solidFill>
              <a:ln w="9525" cap="flat" cmpd="sng" algn="ctr">
                <a:noFill/>
                <a:prstDash val="solid"/>
                <a:round/>
                <a:headEnd type="oval" w="med" len="med"/>
                <a:tailEnd type="oval" w="med" len="med"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Rectangle 208">
                <a:extLst>
                  <a:ext uri="{FF2B5EF4-FFF2-40B4-BE49-F238E27FC236}">
                    <a16:creationId xmlns:a16="http://schemas.microsoft.com/office/drawing/2014/main" id="{B20459C5-26FF-4319-8BCF-F0E4F3C48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6902" y="2314905"/>
                <a:ext cx="22895" cy="458847"/>
              </a:xfrm>
              <a:prstGeom prst="rect">
                <a:avLst/>
              </a:prstGeom>
              <a:solidFill>
                <a:srgbClr val="2456A0"/>
              </a:solidFill>
              <a:ln w="9525" cap="flat" cmpd="sng" algn="ctr">
                <a:noFill/>
                <a:prstDash val="solid"/>
                <a:round/>
                <a:headEnd type="oval" w="med" len="med"/>
                <a:tailEnd type="oval" w="med" len="med"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745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46">
            <a:extLst>
              <a:ext uri="{FF2B5EF4-FFF2-40B4-BE49-F238E27FC236}">
                <a16:creationId xmlns:a16="http://schemas.microsoft.com/office/drawing/2014/main" id="{B596050D-4B2C-48D8-BABE-19C39CAED4A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63239" y="1088136"/>
            <a:ext cx="6711697" cy="527608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txBody>
          <a:bodyPr lIns="72000" tIns="72000" rIns="72000" bIns="72000" anchor="ctr"/>
          <a:lstStyle>
            <a:lvl1pPr marL="90488" indent="-90488" algn="just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180975" indent="-889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271463" indent="-889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algn="ctr"/>
            <a:endParaRPr lang="en-US" altLang="ko-KR" sz="1800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  <a:ea typeface="+mn-ea"/>
            </a:endParaRPr>
          </a:p>
        </p:txBody>
      </p:sp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6. KSP Built-In &amp; Custom Role / Permission &gt; </a:t>
            </a:r>
            <a:r>
              <a:rPr lang="ko-KR" altLang="en-US" sz="2500" i="1" u="sng" spc="0" dirty="0">
                <a:highlight>
                  <a:srgbClr val="FFFF00"/>
                </a:highlight>
                <a:latin typeface="+mn-ea"/>
                <a:ea typeface="+mn-ea"/>
                <a:cs typeface="Amazon Ember" panose="020B0603020204020204" pitchFamily="34" charset="0"/>
              </a:rPr>
              <a:t>협의 필요</a:t>
            </a:r>
          </a:p>
        </p:txBody>
      </p:sp>
      <p:sp>
        <p:nvSpPr>
          <p:cNvPr id="108" name="AutoShape 148">
            <a:extLst>
              <a:ext uri="{FF2B5EF4-FFF2-40B4-BE49-F238E27FC236}">
                <a16:creationId xmlns:a16="http://schemas.microsoft.com/office/drawing/2014/main" id="{7C83F57E-5BE7-4DA5-9278-AB47D8AC7C7E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201165" y="1295248"/>
            <a:ext cx="2615185" cy="889091"/>
          </a:xfrm>
          <a:prstGeom prst="snip1Rect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b="1" dirty="0" err="1">
                <a:latin typeface="+mn-ea"/>
                <a:cs typeface="Amazon Ember" panose="020B0603020204020204" pitchFamily="34" charset="0"/>
              </a:rPr>
              <a:t>workspacerole</a:t>
            </a:r>
            <a:r>
              <a:rPr kumimoji="1" lang="en-US" altLang="ko-KR" b="1" dirty="0">
                <a:latin typeface="+mn-ea"/>
                <a:cs typeface="Amazon Ember" panose="020B0603020204020204" pitchFamily="34" charset="0"/>
              </a:rPr>
              <a:t>-</a:t>
            </a:r>
          </a:p>
          <a:p>
            <a:pPr algn="ctr" eaLnBrk="1" hangingPunct="1"/>
            <a:r>
              <a:rPr kumimoji="1" lang="en-US" altLang="ko-KR" b="1" dirty="0">
                <a:latin typeface="+mn-ea"/>
                <a:cs typeface="Amazon Ember" panose="020B0603020204020204" pitchFamily="34" charset="0"/>
              </a:rPr>
              <a:t>cluster</a:t>
            </a:r>
            <a:endParaRPr kumimoji="1" lang="ko-KR" altLang="en-US" b="1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09" name="AutoShape 148">
            <a:extLst>
              <a:ext uri="{FF2B5EF4-FFF2-40B4-BE49-F238E27FC236}">
                <a16:creationId xmlns:a16="http://schemas.microsoft.com/office/drawing/2014/main" id="{3EFB4044-1BE4-4D22-BDAD-585DA65047D4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201166" y="2811041"/>
            <a:ext cx="2615185" cy="789584"/>
          </a:xfrm>
          <a:prstGeom prst="snip1Rect">
            <a:avLst/>
          </a:prstGeom>
          <a:noFill/>
          <a:ln w="31750" cap="flat" cmpd="sng" algn="ctr">
            <a:solidFill>
              <a:srgbClr val="00B05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b="1" dirty="0" err="1">
                <a:latin typeface="+mn-ea"/>
                <a:cs typeface="Amazon Ember" panose="020B0603020204020204" pitchFamily="34" charset="0"/>
              </a:rPr>
              <a:t>workspacerole</a:t>
            </a:r>
            <a:r>
              <a:rPr kumimoji="1" lang="en-US" altLang="ko-KR" b="1" dirty="0">
                <a:latin typeface="+mn-ea"/>
                <a:cs typeface="Amazon Ember" panose="020B0603020204020204" pitchFamily="34" charset="0"/>
              </a:rPr>
              <a:t>-</a:t>
            </a:r>
          </a:p>
          <a:p>
            <a:pPr algn="ctr" eaLnBrk="1" hangingPunct="1"/>
            <a:r>
              <a:rPr kumimoji="1" lang="en-US" altLang="ko-KR" b="1" dirty="0">
                <a:latin typeface="+mn-ea"/>
                <a:cs typeface="Amazon Ember" panose="020B0603020204020204" pitchFamily="34" charset="0"/>
              </a:rPr>
              <a:t>namespace</a:t>
            </a:r>
            <a:endParaRPr kumimoji="1" lang="ko-KR" altLang="en-US" b="1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10" name="AutoShape 148">
            <a:extLst>
              <a:ext uri="{FF2B5EF4-FFF2-40B4-BE49-F238E27FC236}">
                <a16:creationId xmlns:a16="http://schemas.microsoft.com/office/drawing/2014/main" id="{B806805E-F58F-432E-8986-1A4596E1B8E6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201166" y="4045481"/>
            <a:ext cx="2615185" cy="789584"/>
          </a:xfrm>
          <a:prstGeom prst="snip1Rect">
            <a:avLst/>
          </a:prstGeom>
          <a:noFill/>
          <a:ln w="31750" cap="flat" cmpd="sng" algn="ctr">
            <a:solidFill>
              <a:srgbClr val="00B05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b="1" dirty="0" err="1">
                <a:latin typeface="+mn-ea"/>
                <a:cs typeface="Amazon Ember" panose="020B0603020204020204" pitchFamily="34" charset="0"/>
              </a:rPr>
              <a:t>projectrole</a:t>
            </a:r>
            <a:r>
              <a:rPr kumimoji="1" lang="en-US" altLang="ko-KR" b="1" dirty="0">
                <a:latin typeface="+mn-ea"/>
                <a:cs typeface="Amazon Ember" panose="020B0603020204020204" pitchFamily="34" charset="0"/>
              </a:rPr>
              <a:t>-namespace</a:t>
            </a:r>
          </a:p>
          <a:p>
            <a:pPr algn="ctr" eaLnBrk="1" hangingPunct="1"/>
            <a:r>
              <a:rPr kumimoji="1" lang="en-US" altLang="ko-KR" b="1" dirty="0">
                <a:latin typeface="+mn-ea"/>
                <a:cs typeface="Amazon Ember" panose="020B0603020204020204" pitchFamily="34" charset="0"/>
              </a:rPr>
              <a:t>admin</a:t>
            </a:r>
            <a:endParaRPr kumimoji="1" lang="ko-KR" altLang="en-US" b="1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11" name="AutoShape 148">
            <a:extLst>
              <a:ext uri="{FF2B5EF4-FFF2-40B4-BE49-F238E27FC236}">
                <a16:creationId xmlns:a16="http://schemas.microsoft.com/office/drawing/2014/main" id="{C635EB67-9E7B-4305-B146-8A60EB172538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201166" y="5279921"/>
            <a:ext cx="2615185" cy="789584"/>
          </a:xfrm>
          <a:prstGeom prst="snip1Rect">
            <a:avLst/>
          </a:prstGeom>
          <a:noFill/>
          <a:ln w="31750" cap="flat" cmpd="sng" algn="ctr">
            <a:solidFill>
              <a:srgbClr val="00B05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b="1" dirty="0" err="1">
                <a:latin typeface="+mn-ea"/>
                <a:cs typeface="Amazon Ember" panose="020B0603020204020204" pitchFamily="34" charset="0"/>
              </a:rPr>
              <a:t>projectrole</a:t>
            </a:r>
            <a:r>
              <a:rPr kumimoji="1" lang="en-US" altLang="ko-KR" b="1" dirty="0">
                <a:latin typeface="+mn-ea"/>
                <a:cs typeface="Amazon Ember" panose="020B0603020204020204" pitchFamily="34" charset="0"/>
              </a:rPr>
              <a:t>-namespace</a:t>
            </a:r>
          </a:p>
          <a:p>
            <a:pPr algn="ctr" eaLnBrk="1" hangingPunct="1"/>
            <a:r>
              <a:rPr kumimoji="1" lang="en-US" altLang="ko-KR" b="1" dirty="0">
                <a:latin typeface="+mn-ea"/>
                <a:cs typeface="Amazon Ember" panose="020B0603020204020204" pitchFamily="34" charset="0"/>
              </a:rPr>
              <a:t>operator</a:t>
            </a:r>
            <a:endParaRPr kumimoji="1" lang="ko-KR" altLang="en-US" b="1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AB3AE01-6F85-45AE-A9C4-018DE5C25B8C}"/>
              </a:ext>
            </a:extLst>
          </p:cNvPr>
          <p:cNvSpPr/>
          <p:nvPr/>
        </p:nvSpPr>
        <p:spPr>
          <a:xfrm>
            <a:off x="3310125" y="1295248"/>
            <a:ext cx="6025899" cy="88909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lIns="0" tIns="0" rIns="0" bIns="0" rtlCol="0" anchor="t"/>
          <a:lstStyle/>
          <a:p>
            <a:pPr marR="0" lvl="0" defTabSz="914400" eaLnBrk="1" fontAlgn="auto" hangingPunct="1"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endParaRPr kumimoji="0" lang="en-US" altLang="ko-KR" sz="1200" b="1" i="0" u="none" strike="noStrike" kern="0" cap="none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86D306B-0530-43A0-9066-BEFE5F1B400F}"/>
              </a:ext>
            </a:extLst>
          </p:cNvPr>
          <p:cNvSpPr txBox="1"/>
          <p:nvPr/>
        </p:nvSpPr>
        <p:spPr>
          <a:xfrm>
            <a:off x="3419855" y="1391854"/>
            <a:ext cx="465861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Project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생성 시 자동 </a:t>
            </a: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“admin”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권한 할당</a:t>
            </a:r>
            <a:endParaRPr lang="en-US" altLang="ko-KR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542925" lvl="1" indent="-180975">
              <a:buFont typeface="Wingdings" panose="05000000000000000000" pitchFamily="2" charset="2"/>
              <a:buChar char="ü"/>
            </a:pPr>
            <a:r>
              <a:rPr lang="en-US" altLang="ko-KR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n-ea"/>
              </a:rPr>
              <a:t>Role</a:t>
            </a:r>
            <a:r>
              <a:rPr lang="ko-KR" altLang="en-US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n-ea"/>
              </a:rPr>
              <a:t> 생성 권한 부여 됨</a:t>
            </a:r>
            <a:r>
              <a:rPr lang="en-US" altLang="ko-KR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n-ea"/>
              </a:rPr>
              <a:t>.</a:t>
            </a:r>
          </a:p>
          <a:p>
            <a:pPr marL="542925" lvl="1" indent="-180975">
              <a:buFont typeface="Wingdings" panose="05000000000000000000" pitchFamily="2" charset="2"/>
              <a:buChar char="ü"/>
            </a:pPr>
            <a:r>
              <a:rPr lang="en-US" altLang="ko-KR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n-ea"/>
              </a:rPr>
              <a:t>Project Settings </a:t>
            </a:r>
            <a:r>
              <a:rPr lang="ko-KR" altLang="en-US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n-ea"/>
              </a:rPr>
              <a:t>권한 부여 됨</a:t>
            </a:r>
            <a:r>
              <a:rPr lang="en-US" altLang="ko-KR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n-ea"/>
              </a:rPr>
              <a:t>.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D1424E8-3861-4407-ABAB-B972ADC6010D}"/>
              </a:ext>
            </a:extLst>
          </p:cNvPr>
          <p:cNvSpPr/>
          <p:nvPr/>
        </p:nvSpPr>
        <p:spPr>
          <a:xfrm>
            <a:off x="3310124" y="5279921"/>
            <a:ext cx="6025899" cy="78958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lIns="0" tIns="0" rIns="0" bIns="0" rtlCol="0" anchor="t"/>
          <a:lstStyle/>
          <a:p>
            <a:pPr marR="0" lvl="0" defTabSz="914400" eaLnBrk="1" fontAlgn="auto" hangingPunct="1"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endParaRPr kumimoji="0" lang="en-US" altLang="ko-KR" sz="1200" b="1" i="0" u="none" strike="noStrike" kern="0" cap="none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F4D92ED-F064-4300-A4C5-CE9C3B6CFABC}"/>
              </a:ext>
            </a:extLst>
          </p:cNvPr>
          <p:cNvSpPr txBox="1"/>
          <p:nvPr/>
        </p:nvSpPr>
        <p:spPr>
          <a:xfrm>
            <a:off x="3419855" y="5422247"/>
            <a:ext cx="4658615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Volume Only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View 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권한</a:t>
            </a:r>
            <a:endParaRPr lang="en-US" altLang="ko-KR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542925" lvl="1" indent="-180975">
              <a:buFont typeface="Wingdings" panose="05000000000000000000" pitchFamily="2" charset="2"/>
              <a:buChar char="ü"/>
            </a:pP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volume 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및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snapshot 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생성 권한 없음</a:t>
            </a:r>
            <a:endParaRPr lang="en-US" altLang="ko-KR" sz="1600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D2A1613-1068-4AFD-B0B7-E9486C1DA284}"/>
              </a:ext>
            </a:extLst>
          </p:cNvPr>
          <p:cNvSpPr txBox="1"/>
          <p:nvPr/>
        </p:nvSpPr>
        <p:spPr>
          <a:xfrm>
            <a:off x="3355844" y="3082289"/>
            <a:ext cx="6147822" cy="125340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square" lIns="72000" tIns="72000" rIns="72000" bIns="72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1" u="sng" strike="noStrike" kern="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Built-In Role</a:t>
            </a:r>
            <a:r>
              <a:rPr kumimoji="0" lang="ko-KR" altLang="en-US" b="1" i="1" u="sng" strike="noStrike" kern="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아님</a:t>
            </a:r>
            <a:r>
              <a:rPr kumimoji="0" lang="en-US" altLang="ko-KR" b="1" i="1" u="sng" strike="noStrike" kern="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b="0" i="0" u="none" strike="noStrike" kern="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신규 </a:t>
            </a:r>
            <a:r>
              <a:rPr lang="en-US" altLang="ko-KR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workspace</a:t>
            </a:r>
            <a:r>
              <a:rPr kumimoji="0" lang="en-US" altLang="ko-KR" b="0" i="0" u="none" strike="noStrike" kern="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&amp; project </a:t>
            </a:r>
            <a:r>
              <a:rPr kumimoji="0" lang="ko-KR" altLang="en-US" b="0" i="0" u="none" strike="noStrike" kern="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생성 시 마다 해당</a:t>
            </a:r>
            <a:r>
              <a:rPr lang="en-US" altLang="ko-KR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custom-role</a:t>
            </a:r>
            <a:r>
              <a:rPr lang="ko-KR" altLang="en-US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생성 및 할당 필요</a:t>
            </a:r>
            <a:endParaRPr lang="en-US" altLang="ko-KR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All</a:t>
            </a:r>
            <a:r>
              <a:rPr lang="ko-KR" altLang="en-US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custom-role</a:t>
            </a:r>
            <a:r>
              <a:rPr lang="ko-KR" altLang="en-US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해당 사항</a:t>
            </a:r>
            <a:endParaRPr kumimoji="0" lang="en-US" altLang="ko-KR" b="0" i="0" u="none" strike="noStrike" kern="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4F901BD-C001-4BAA-874E-12255473A075}"/>
              </a:ext>
            </a:extLst>
          </p:cNvPr>
          <p:cNvCxnSpPr>
            <a:cxnSpLocks/>
            <a:stCxn id="108" idx="2"/>
            <a:endCxn id="116" idx="1"/>
          </p:cNvCxnSpPr>
          <p:nvPr/>
        </p:nvCxnSpPr>
        <p:spPr>
          <a:xfrm>
            <a:off x="2816350" y="1739794"/>
            <a:ext cx="49377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66BE91A9-C9E8-4951-8F19-6E148771BEF4}"/>
              </a:ext>
            </a:extLst>
          </p:cNvPr>
          <p:cNvCxnSpPr>
            <a:cxnSpLocks/>
            <a:stCxn id="111" idx="2"/>
            <a:endCxn id="121" idx="1"/>
          </p:cNvCxnSpPr>
          <p:nvPr/>
        </p:nvCxnSpPr>
        <p:spPr>
          <a:xfrm>
            <a:off x="2816351" y="5674713"/>
            <a:ext cx="49377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409601-ED88-463C-8008-1F9EBB0FE218}"/>
              </a:ext>
            </a:extLst>
          </p:cNvPr>
          <p:cNvCxnSpPr>
            <a:cxnSpLocks/>
            <a:stCxn id="108" idx="2"/>
          </p:cNvCxnSpPr>
          <p:nvPr/>
        </p:nvCxnSpPr>
        <p:spPr>
          <a:xfrm>
            <a:off x="2816350" y="1739794"/>
            <a:ext cx="539494" cy="20320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FB983246-B3FA-45FF-8C53-9DABA4F36A28}"/>
              </a:ext>
            </a:extLst>
          </p:cNvPr>
          <p:cNvCxnSpPr>
            <a:cxnSpLocks/>
            <a:stCxn id="109" idx="2"/>
            <a:endCxn id="124" idx="1"/>
          </p:cNvCxnSpPr>
          <p:nvPr/>
        </p:nvCxnSpPr>
        <p:spPr>
          <a:xfrm>
            <a:off x="2816351" y="3205833"/>
            <a:ext cx="539493" cy="50315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4A29B472-FB0A-4C00-9CC7-0E0E0B3C8E25}"/>
              </a:ext>
            </a:extLst>
          </p:cNvPr>
          <p:cNvCxnSpPr>
            <a:cxnSpLocks/>
            <a:stCxn id="110" idx="2"/>
            <a:endCxn id="124" idx="1"/>
          </p:cNvCxnSpPr>
          <p:nvPr/>
        </p:nvCxnSpPr>
        <p:spPr>
          <a:xfrm flipV="1">
            <a:off x="2816351" y="3708990"/>
            <a:ext cx="539493" cy="7312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A0AA06AE-E803-4AF8-92C6-DAC1161D1FB8}"/>
              </a:ext>
            </a:extLst>
          </p:cNvPr>
          <p:cNvCxnSpPr>
            <a:cxnSpLocks/>
            <a:stCxn id="111" idx="2"/>
            <a:endCxn id="124" idx="1"/>
          </p:cNvCxnSpPr>
          <p:nvPr/>
        </p:nvCxnSpPr>
        <p:spPr>
          <a:xfrm flipV="1">
            <a:off x="2816351" y="3708990"/>
            <a:ext cx="539493" cy="19657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89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6. KSP Built-In &amp; Custom Role / Permission</a:t>
            </a:r>
            <a:endParaRPr lang="ko-KR" altLang="en-US" sz="2500" spc="0" dirty="0">
              <a:latin typeface="+mn-ea"/>
              <a:ea typeface="+mn-ea"/>
              <a:cs typeface="Amazon Ember" panose="020B0603020204020204" pitchFamily="34" charset="0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1F72FA2D-5276-4B9B-8113-25F67C1E3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65" y="904049"/>
            <a:ext cx="4136539" cy="338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kumimoji="1" lang="en-US" altLang="ko-KR" sz="2500" dirty="0"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【</a:t>
            </a:r>
            <a:r>
              <a:rPr kumimoji="1" lang="en-US" altLang="ko-KR" sz="2500" b="1" dirty="0">
                <a:solidFill>
                  <a:srgbClr val="323232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 Work-Around </a:t>
            </a:r>
            <a:r>
              <a:rPr kumimoji="1" lang="ko-KR" altLang="en-US" sz="2500" b="1" dirty="0">
                <a:solidFill>
                  <a:srgbClr val="323232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방안</a:t>
            </a:r>
            <a:r>
              <a:rPr kumimoji="1" lang="en-US" altLang="ko-KR" sz="2500" b="1" dirty="0">
                <a:solidFill>
                  <a:srgbClr val="323232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-I</a:t>
            </a:r>
            <a:r>
              <a:rPr lang="en-US" altLang="ko-KR" sz="2500" b="1" i="0" dirty="0">
                <a:solidFill>
                  <a:srgbClr val="323232"/>
                </a:solidFill>
                <a:effectLst/>
                <a:highlight>
                  <a:srgbClr val="FFFF00"/>
                </a:highlight>
                <a:latin typeface="+mn-ea"/>
              </a:rPr>
              <a:t> </a:t>
            </a:r>
            <a:r>
              <a:rPr kumimoji="1" lang="en-US" altLang="ko-KR" sz="2500" dirty="0"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】</a:t>
            </a:r>
            <a:endParaRPr lang="en-GB" sz="2500" b="1" dirty="0">
              <a:solidFill>
                <a:srgbClr val="000000"/>
              </a:solidFill>
              <a:highlight>
                <a:srgbClr val="FFFF00"/>
              </a:highlight>
              <a:latin typeface="+mn-ea"/>
              <a:cs typeface="Arial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9B6BDDC-F18D-462A-AEF2-565224636B3F}"/>
              </a:ext>
            </a:extLst>
          </p:cNvPr>
          <p:cNvSpPr/>
          <p:nvPr/>
        </p:nvSpPr>
        <p:spPr>
          <a:xfrm>
            <a:off x="124565" y="1352330"/>
            <a:ext cx="9464884" cy="192122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R="0" lvl="0" defTabSz="914400" eaLnBrk="1" fontAlgn="auto" hangingPunct="1"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endParaRPr kumimoji="0" lang="en-US" altLang="ko-KR" sz="1200" b="1" i="0" u="none" strike="noStrike" kern="0" cap="none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1AA10F-2986-42B4-84AA-DDE1558FB964}"/>
              </a:ext>
            </a:extLst>
          </p:cNvPr>
          <p:cNvSpPr txBox="1"/>
          <p:nvPr/>
        </p:nvSpPr>
        <p:spPr>
          <a:xfrm>
            <a:off x="242615" y="1459440"/>
            <a:ext cx="9248857" cy="172267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265113" indent="-26511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Project Built-In Role 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중 </a:t>
            </a: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“admin”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권한 수정</a:t>
            </a:r>
            <a:endParaRPr lang="en-US" altLang="ko-KR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“Project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Role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Management”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권한 삭제</a:t>
            </a:r>
            <a:endParaRPr lang="en-US" altLang="ko-KR" sz="1600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“Project Settings” 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권한 삭제</a:t>
            </a:r>
            <a:endParaRPr lang="en-US" altLang="ko-KR" sz="1600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265113" indent="-26511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Never “admin” name not changed</a:t>
            </a:r>
          </a:p>
          <a:p>
            <a:pPr marL="265113" indent="-26511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kumimoji="0" lang="ko-KR" altLang="en-US" b="1" i="0" u="none" strike="noStrike" kern="0" cap="none" spc="-10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신규 </a:t>
            </a:r>
            <a:r>
              <a:rPr lang="en-US" altLang="ko-KR" b="1" kern="0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workspace</a:t>
            </a:r>
            <a:r>
              <a:rPr kumimoji="0" lang="en-US" altLang="ko-KR" b="1" i="0" u="none" strike="noStrike" kern="0" cap="none" spc="-10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&amp; project </a:t>
            </a:r>
            <a:r>
              <a:rPr kumimoji="0" lang="ko-KR" altLang="en-US" b="1" i="0" u="none" strike="noStrike" kern="0" cap="none" spc="-10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생성 시 마다 </a:t>
            </a:r>
            <a:r>
              <a:rPr lang="en-US" altLang="ko-KR" b="1" kern="0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“admin”</a:t>
            </a:r>
            <a:r>
              <a:rPr lang="ko-KR" altLang="en-US" b="1" kern="0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제외한 </a:t>
            </a:r>
            <a:r>
              <a:rPr lang="en-US" altLang="ko-KR" b="1" kern="0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kern="0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b="1" kern="0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custom-role</a:t>
            </a:r>
            <a:r>
              <a:rPr lang="ko-KR" altLang="en-US" b="1" kern="0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생성 및 할당 필요</a:t>
            </a:r>
            <a:endParaRPr lang="en-US" altLang="ko-KR" b="1" kern="0" spc="-1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3FC585B-EF02-4943-92A5-1BD4E1A9C708}"/>
              </a:ext>
            </a:extLst>
          </p:cNvPr>
          <p:cNvSpPr/>
          <p:nvPr/>
        </p:nvSpPr>
        <p:spPr>
          <a:xfrm>
            <a:off x="81064" y="3500656"/>
            <a:ext cx="9508385" cy="2973296"/>
          </a:xfrm>
          <a:prstGeom prst="rect">
            <a:avLst/>
          </a:prstGeom>
          <a:solidFill>
            <a:schemeClr val="bg1"/>
          </a:solidFill>
          <a:ln w="38100" cap="sq">
            <a:solidFill>
              <a:srgbClr val="2456A0">
                <a:alpha val="50000"/>
              </a:srgb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85CA8F8D-5EBA-446D-9A98-7711DBCD0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" y="3674168"/>
            <a:ext cx="9136126" cy="338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kumimoji="1" lang="en-US" altLang="ko-KR" sz="2500" b="1" i="1" u="sng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Caution</a:t>
            </a:r>
            <a:r>
              <a:rPr kumimoji="1" lang="en-US" altLang="ko-KR" sz="2500" b="1" i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:  </a:t>
            </a:r>
            <a:r>
              <a:rPr kumimoji="1" lang="ko-KR" altLang="en-US" sz="1800" dirty="0">
                <a:solidFill>
                  <a:srgbClr val="C00000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운영 시 아래 사항을 반드시 주의 하셔야 합니다</a:t>
            </a:r>
            <a:r>
              <a:rPr kumimoji="1" lang="en-US" altLang="ko-KR" sz="1800" dirty="0">
                <a:solidFill>
                  <a:srgbClr val="C00000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. </a:t>
            </a:r>
            <a:endParaRPr lang="en-GB" sz="1800" dirty="0">
              <a:solidFill>
                <a:srgbClr val="C00000"/>
              </a:solidFill>
              <a:highlight>
                <a:srgbClr val="FFFF00"/>
              </a:highlight>
              <a:latin typeface="+mn-ea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5E0986-A570-422C-ADE7-03308068F7BF}"/>
              </a:ext>
            </a:extLst>
          </p:cNvPr>
          <p:cNvSpPr txBox="1"/>
          <p:nvPr/>
        </p:nvSpPr>
        <p:spPr>
          <a:xfrm>
            <a:off x="316551" y="4135232"/>
            <a:ext cx="9001185" cy="21129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1950" indent="-36195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In Case of “KSP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Upgrade”</a:t>
            </a:r>
          </a:p>
          <a:p>
            <a:pPr marL="630238" lvl="1" indent="-2682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AD Join 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구성 및 기타 </a:t>
            </a:r>
            <a:r>
              <a:rPr lang="en-US" altLang="ko-KR" sz="1600" kern="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configmap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(“kubeSphere-config”) 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정보 초기 상태 원복 됨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.</a:t>
            </a:r>
          </a:p>
          <a:p>
            <a:pPr marL="630238" lvl="1" indent="-2682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“admin”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role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포함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all built-in role 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초기 상태 원복 됨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.</a:t>
            </a:r>
          </a:p>
          <a:p>
            <a:pPr marL="630238" lvl="1" indent="-2682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After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upgrade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완료 후 재 구성 작업 필요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.</a:t>
            </a:r>
          </a:p>
          <a:p>
            <a:pPr marL="361950" indent="-36195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In Case of “built-in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role” 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중간 변경</a:t>
            </a:r>
            <a:endParaRPr lang="en-US" altLang="ko-KR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630238" lvl="1" indent="-2682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“admin”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built-in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role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수정 후 신규 생성 된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Project 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부터 권한 적용 됨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.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endParaRPr lang="en-US" altLang="ko-KR" sz="1600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630238" lvl="1" indent="-2682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이 전에 생성 된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Project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는 필요 시 해당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namespace(=project)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에서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manual 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작업 필요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296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6. KSP Built-In &amp; Custom Role / Permission</a:t>
            </a:r>
            <a:endParaRPr lang="ko-KR" altLang="en-US" sz="2500" spc="0" dirty="0">
              <a:latin typeface="+mn-ea"/>
              <a:ea typeface="+mn-ea"/>
              <a:cs typeface="Amazon Ember" panose="020B0603020204020204" pitchFamily="34" charset="0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1F72FA2D-5276-4B9B-8113-25F67C1E3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65" y="904049"/>
            <a:ext cx="7766707" cy="338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kumimoji="1" lang="en-US" altLang="ko-KR" sz="2500" dirty="0"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【</a:t>
            </a:r>
            <a:r>
              <a:rPr kumimoji="1" lang="en-US" altLang="ko-KR" sz="2500" b="1" dirty="0">
                <a:solidFill>
                  <a:srgbClr val="323232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 Work-Around </a:t>
            </a:r>
            <a:r>
              <a:rPr kumimoji="1" lang="ko-KR" altLang="en-US" sz="2500" b="1" dirty="0">
                <a:solidFill>
                  <a:srgbClr val="323232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방안</a:t>
            </a:r>
            <a:r>
              <a:rPr kumimoji="1" lang="en-US" altLang="ko-KR" sz="2500" b="1" dirty="0">
                <a:solidFill>
                  <a:srgbClr val="323232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-II:</a:t>
            </a:r>
            <a:r>
              <a:rPr kumimoji="1" lang="ko-KR" altLang="en-US" sz="2500" b="1" dirty="0">
                <a:solidFill>
                  <a:srgbClr val="323232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2200" b="1" i="1" u="sng" dirty="0">
                <a:solidFill>
                  <a:srgbClr val="323232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WA-I + </a:t>
            </a:r>
            <a:r>
              <a:rPr kumimoji="1" lang="ko-KR" altLang="en-US" sz="2200" b="1" i="1" u="sng" dirty="0">
                <a:solidFill>
                  <a:srgbClr val="323232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＠</a:t>
            </a:r>
            <a:r>
              <a:rPr lang="en-US" altLang="ko-KR" sz="2500" b="1" i="0" dirty="0">
                <a:solidFill>
                  <a:srgbClr val="323232"/>
                </a:solidFill>
                <a:effectLst/>
                <a:highlight>
                  <a:srgbClr val="FFFF00"/>
                </a:highlight>
                <a:latin typeface="+mn-ea"/>
              </a:rPr>
              <a:t> </a:t>
            </a:r>
            <a:r>
              <a:rPr kumimoji="1" lang="en-US" altLang="ko-KR" sz="2500" dirty="0"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】</a:t>
            </a:r>
            <a:endParaRPr lang="en-GB" sz="2500" b="1" dirty="0">
              <a:solidFill>
                <a:srgbClr val="000000"/>
              </a:solidFill>
              <a:highlight>
                <a:srgbClr val="FFFF00"/>
              </a:highlight>
              <a:latin typeface="+mn-ea"/>
              <a:cs typeface="Arial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9B6BDDC-F18D-462A-AEF2-565224636B3F}"/>
              </a:ext>
            </a:extLst>
          </p:cNvPr>
          <p:cNvSpPr/>
          <p:nvPr/>
        </p:nvSpPr>
        <p:spPr>
          <a:xfrm>
            <a:off x="124565" y="1352330"/>
            <a:ext cx="9464884" cy="303679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R="0" lvl="0" defTabSz="914400" eaLnBrk="1" fontAlgn="auto" hangingPunct="1"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endParaRPr kumimoji="0" lang="en-US" altLang="ko-KR" sz="1200" b="1" i="0" u="none" strike="noStrike" kern="0" cap="none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1AA10F-2986-42B4-84AA-DDE1558FB964}"/>
              </a:ext>
            </a:extLst>
          </p:cNvPr>
          <p:cNvSpPr txBox="1"/>
          <p:nvPr/>
        </p:nvSpPr>
        <p:spPr>
          <a:xfrm>
            <a:off x="242615" y="1459440"/>
            <a:ext cx="9248857" cy="292968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65113" indent="-26511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Workspace Built-In Role 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중 </a:t>
            </a: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“workspace-admin”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권한 수정</a:t>
            </a:r>
            <a:endParaRPr lang="en-US" altLang="ko-KR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kern="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workspacerole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-cluster role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에 맞게 권한 삭제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(from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BIR </a:t>
            </a:r>
            <a:r>
              <a:rPr lang="en-US" altLang="ko-KR" sz="1600" kern="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ws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-admin)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및 테스트</a:t>
            </a:r>
            <a:endParaRPr lang="en-US" altLang="ko-KR" sz="1600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265113" indent="-26511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Workspace Built-In Role 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중 </a:t>
            </a: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“workspace-view”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권한 수정</a:t>
            </a:r>
            <a:endParaRPr lang="en-US" altLang="ko-KR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kern="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workspacerole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-namespace role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에 맞게 권한 삭제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(from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BIR </a:t>
            </a:r>
            <a:r>
              <a:rPr lang="en-US" altLang="ko-KR" sz="1600" kern="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ws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-viewer)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및 테스트</a:t>
            </a:r>
            <a:endParaRPr lang="en-US" altLang="ko-KR" sz="1600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265113" indent="-26511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Project Built-In Role 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중 </a:t>
            </a: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“admin”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권한 수정</a:t>
            </a:r>
            <a:endParaRPr lang="en-US" altLang="ko-KR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kern="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projectrole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-namespace-admin role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에 맞게 권한 삭제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(from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BIR admin)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및 테스트</a:t>
            </a:r>
            <a:endParaRPr lang="en-US" altLang="ko-KR" sz="1600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265113" indent="-26511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Project Built-In Role 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중 </a:t>
            </a: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“operator”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권한 수정</a:t>
            </a:r>
            <a:endParaRPr lang="en-US" altLang="ko-KR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kern="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projectrole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-namespace-operator role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에 맞게 권한 삭제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(from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BIR operator)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및 테스트</a:t>
            </a:r>
            <a:endParaRPr lang="en-US" altLang="ko-KR" sz="1600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265113" indent="-26511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Never “admin” name not changed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8D0A41-8F4F-4ABB-81B7-C352E139939E}"/>
              </a:ext>
            </a:extLst>
          </p:cNvPr>
          <p:cNvSpPr/>
          <p:nvPr/>
        </p:nvSpPr>
        <p:spPr>
          <a:xfrm>
            <a:off x="124565" y="4562856"/>
            <a:ext cx="9464884" cy="1911096"/>
          </a:xfrm>
          <a:prstGeom prst="rect">
            <a:avLst/>
          </a:prstGeom>
          <a:solidFill>
            <a:schemeClr val="bg1"/>
          </a:solidFill>
          <a:ln w="38100" cap="sq">
            <a:solidFill>
              <a:srgbClr val="2456A0">
                <a:alpha val="50000"/>
              </a:srgb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C7BBD4EB-E507-471F-B4E7-D8EDCCCF9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15" y="4826312"/>
            <a:ext cx="9136126" cy="338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kumimoji="1" lang="en-US" altLang="ko-KR" sz="2500" b="1" i="1" u="sng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Caution</a:t>
            </a:r>
            <a:r>
              <a:rPr kumimoji="1" lang="en-US" altLang="ko-KR" sz="2500" b="1" i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:  </a:t>
            </a:r>
            <a:r>
              <a:rPr kumimoji="1" lang="ko-KR" altLang="en-US" sz="1800" dirty="0">
                <a:solidFill>
                  <a:srgbClr val="C00000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운영 시 아래 사항을 반드시 주의 하셔야 합니다</a:t>
            </a:r>
            <a:r>
              <a:rPr kumimoji="1" lang="en-US" altLang="ko-KR" sz="1800" dirty="0">
                <a:solidFill>
                  <a:srgbClr val="C00000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. </a:t>
            </a:r>
            <a:endParaRPr lang="en-GB" sz="1800" dirty="0">
              <a:solidFill>
                <a:srgbClr val="C00000"/>
              </a:solidFill>
              <a:highlight>
                <a:srgbClr val="FFFF00"/>
              </a:highlight>
              <a:latin typeface="+mn-ea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C6F7E8-912A-4608-9996-222C9D3AE67A}"/>
              </a:ext>
            </a:extLst>
          </p:cNvPr>
          <p:cNvSpPr txBox="1"/>
          <p:nvPr/>
        </p:nvSpPr>
        <p:spPr>
          <a:xfrm>
            <a:off x="124565" y="5505670"/>
            <a:ext cx="9464884" cy="4993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0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-- SAME to “WA-I” But, workload grow-up</a:t>
            </a:r>
            <a:endParaRPr lang="en-US" altLang="ko-KR" sz="3000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030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6. </a:t>
            </a:r>
            <a:r>
              <a:rPr lang="ko-KR" altLang="en-US" sz="2500" spc="0" dirty="0">
                <a:latin typeface="+mn-ea"/>
                <a:ea typeface="+mn-ea"/>
                <a:cs typeface="Amazon Ember" panose="020B0603020204020204" pitchFamily="34" charset="0"/>
              </a:rPr>
              <a:t>참고 내용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5CB141-6C83-431E-8709-A4B81AA66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09" y="951347"/>
            <a:ext cx="4087091" cy="54714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94C336-0E3F-40D9-972D-08298C0CD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435" y="942111"/>
            <a:ext cx="4941455" cy="547149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DFB9A6-C0D3-4593-B7BC-29C23D3041FB}"/>
              </a:ext>
            </a:extLst>
          </p:cNvPr>
          <p:cNvSpPr/>
          <p:nvPr/>
        </p:nvSpPr>
        <p:spPr>
          <a:xfrm>
            <a:off x="106221" y="1214083"/>
            <a:ext cx="3087863" cy="457700"/>
          </a:xfrm>
          <a:prstGeom prst="rect">
            <a:avLst/>
          </a:prstGeom>
          <a:noFill/>
          <a:ln w="47625" cap="sq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93D72A-46CF-45DD-B589-D7DE81A28BC3}"/>
              </a:ext>
            </a:extLst>
          </p:cNvPr>
          <p:cNvSpPr/>
          <p:nvPr/>
        </p:nvSpPr>
        <p:spPr>
          <a:xfrm>
            <a:off x="106221" y="5643917"/>
            <a:ext cx="3087863" cy="636810"/>
          </a:xfrm>
          <a:prstGeom prst="rect">
            <a:avLst/>
          </a:prstGeom>
          <a:noFill/>
          <a:ln w="47625" cap="sq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3532C5-0F6D-4044-84A6-5D254705ACE9}"/>
              </a:ext>
            </a:extLst>
          </p:cNvPr>
          <p:cNvSpPr/>
          <p:nvPr/>
        </p:nvSpPr>
        <p:spPr>
          <a:xfrm>
            <a:off x="4784435" y="1634839"/>
            <a:ext cx="1773383" cy="355600"/>
          </a:xfrm>
          <a:prstGeom prst="rect">
            <a:avLst/>
          </a:prstGeom>
          <a:noFill/>
          <a:ln w="47625" cap="sq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5B787E-48B9-48B9-B53D-C5380CBE6925}"/>
              </a:ext>
            </a:extLst>
          </p:cNvPr>
          <p:cNvSpPr txBox="1"/>
          <p:nvPr/>
        </p:nvSpPr>
        <p:spPr>
          <a:xfrm>
            <a:off x="1099681" y="3079298"/>
            <a:ext cx="2247946" cy="69940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72000" rIns="72000" bIns="72000" rtlCol="0">
            <a:spAutoFit/>
          </a:bodyPr>
          <a:lstStyle/>
          <a:p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#. Global 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영역</a:t>
            </a:r>
            <a:endParaRPr lang="en-US" altLang="ko-KR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- Built-In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Role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F19E2C6-9AAF-44F1-A388-1E9E66274A7F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1650153" y="1671783"/>
            <a:ext cx="573501" cy="1407515"/>
          </a:xfrm>
          <a:prstGeom prst="straightConnector1">
            <a:avLst/>
          </a:prstGeom>
          <a:ln w="254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E5874CB-699C-4650-B833-689C319E7BD6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 flipV="1">
            <a:off x="1650153" y="3778702"/>
            <a:ext cx="573501" cy="1865215"/>
          </a:xfrm>
          <a:prstGeom prst="straightConnector1">
            <a:avLst/>
          </a:prstGeom>
          <a:ln w="254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B53B786-2371-4DF7-B847-ADB73C3AED1D}"/>
              </a:ext>
            </a:extLst>
          </p:cNvPr>
          <p:cNvSpPr txBox="1"/>
          <p:nvPr/>
        </p:nvSpPr>
        <p:spPr>
          <a:xfrm>
            <a:off x="5256045" y="3079298"/>
            <a:ext cx="2247946" cy="69940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72000" rIns="72000" bIns="72000" rtlCol="0">
            <a:spAutoFit/>
          </a:bodyPr>
          <a:lstStyle/>
          <a:p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#. Project 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영역</a:t>
            </a:r>
            <a:endParaRPr lang="en-US" altLang="ko-KR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- Custom Role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F3FB6D4-4D8F-45C8-BD86-32216A40900B}"/>
              </a:ext>
            </a:extLst>
          </p:cNvPr>
          <p:cNvCxnSpPr>
            <a:cxnSpLocks/>
            <a:stCxn id="15" idx="2"/>
            <a:endCxn id="25" idx="0"/>
          </p:cNvCxnSpPr>
          <p:nvPr/>
        </p:nvCxnSpPr>
        <p:spPr>
          <a:xfrm>
            <a:off x="5671127" y="1990439"/>
            <a:ext cx="708891" cy="1088859"/>
          </a:xfrm>
          <a:prstGeom prst="straightConnector1">
            <a:avLst/>
          </a:prstGeom>
          <a:ln w="254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85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6. </a:t>
            </a:r>
            <a:r>
              <a:rPr lang="ko-KR" altLang="en-US" sz="2500" spc="0" dirty="0">
                <a:latin typeface="+mn-ea"/>
                <a:ea typeface="+mn-ea"/>
                <a:cs typeface="Amazon Ember" panose="020B0603020204020204" pitchFamily="34" charset="0"/>
              </a:rPr>
              <a:t>참고 내용 </a:t>
            </a: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&gt; </a:t>
            </a:r>
            <a:r>
              <a:rPr lang="ko-KR" altLang="en-US" sz="2500" spc="0" dirty="0">
                <a:latin typeface="+mn-ea"/>
                <a:ea typeface="+mn-ea"/>
                <a:cs typeface="Amazon Ember" panose="020B0603020204020204" pitchFamily="34" charset="0"/>
              </a:rPr>
              <a:t>작업 절차 </a:t>
            </a: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(</a:t>
            </a:r>
            <a:r>
              <a:rPr lang="ko-KR" altLang="en-US" sz="2500" spc="0" dirty="0">
                <a:latin typeface="+mn-ea"/>
                <a:ea typeface="+mn-ea"/>
                <a:cs typeface="Amazon Ember" panose="020B0603020204020204" pitchFamily="34" charset="0"/>
              </a:rPr>
              <a:t>예상</a:t>
            </a: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)</a:t>
            </a:r>
            <a:endParaRPr lang="ko-KR" altLang="en-US" sz="2500" spc="0" dirty="0">
              <a:latin typeface="+mn-ea"/>
              <a:ea typeface="+mn-ea"/>
              <a:cs typeface="Amazon Ember" panose="020B0603020204020204" pitchFamily="34" charset="0"/>
            </a:endParaRPr>
          </a:p>
        </p:txBody>
      </p:sp>
      <p:sp>
        <p:nvSpPr>
          <p:cNvPr id="19" name="AutoShape 148">
            <a:extLst>
              <a:ext uri="{FF2B5EF4-FFF2-40B4-BE49-F238E27FC236}">
                <a16:creationId xmlns:a16="http://schemas.microsoft.com/office/drawing/2014/main" id="{54A91F60-2081-4E70-AFC7-D2B63B5FB14C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306045" y="2148191"/>
            <a:ext cx="1124712" cy="624991"/>
          </a:xfrm>
          <a:prstGeom prst="snip1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/>
          <a:p>
            <a:pPr algn="ctr" eaLnBrk="1" hangingPunct="1"/>
            <a:r>
              <a:rPr kumimoji="1" lang="en-US" altLang="ko-KR" sz="1500" dirty="0">
                <a:latin typeface="+mn-ea"/>
                <a:cs typeface="Amazon Ember" panose="020B0603020204020204" pitchFamily="34" charset="0"/>
              </a:rPr>
              <a:t>KSP</a:t>
            </a:r>
          </a:p>
          <a:p>
            <a:pPr algn="ctr" eaLnBrk="1" hangingPunct="1"/>
            <a:r>
              <a:rPr kumimoji="1" lang="en-US" altLang="ko-KR" sz="1500" dirty="0">
                <a:latin typeface="+mn-ea"/>
                <a:cs typeface="Amazon Ember" panose="020B0603020204020204" pitchFamily="34" charset="0"/>
              </a:rPr>
              <a:t>Recovery</a:t>
            </a:r>
            <a:endParaRPr kumimoji="1" lang="ko-KR" altLang="en-US" sz="15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20" name="AutoShape 148">
            <a:extLst>
              <a:ext uri="{FF2B5EF4-FFF2-40B4-BE49-F238E27FC236}">
                <a16:creationId xmlns:a16="http://schemas.microsoft.com/office/drawing/2014/main" id="{A3A9377E-6373-43C4-B301-43CF548407DF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1787689" y="2148191"/>
            <a:ext cx="980246" cy="624991"/>
          </a:xfrm>
          <a:prstGeom prst="snip1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500" dirty="0">
                <a:latin typeface="+mn-ea"/>
                <a:cs typeface="Amazon Ember" panose="020B0603020204020204" pitchFamily="34" charset="0"/>
              </a:rPr>
              <a:t>KSP </a:t>
            </a:r>
          </a:p>
          <a:p>
            <a:pPr algn="ctr" eaLnBrk="1" hangingPunct="1"/>
            <a:r>
              <a:rPr kumimoji="1" lang="en-US" altLang="ko-KR" sz="1500" dirty="0">
                <a:latin typeface="+mn-ea"/>
                <a:cs typeface="Amazon Ember" panose="020B0603020204020204" pitchFamily="34" charset="0"/>
              </a:rPr>
              <a:t>Upgrade</a:t>
            </a:r>
            <a:endParaRPr kumimoji="1" lang="ko-KR" altLang="en-US" sz="15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21" name="AutoShape 148">
            <a:extLst>
              <a:ext uri="{FF2B5EF4-FFF2-40B4-BE49-F238E27FC236}">
                <a16:creationId xmlns:a16="http://schemas.microsoft.com/office/drawing/2014/main" id="{06DB7038-80BC-4ABC-9CE8-1D1F90AB0B97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3136429" y="2148191"/>
            <a:ext cx="1503872" cy="624991"/>
          </a:xfrm>
          <a:prstGeom prst="snip1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500" dirty="0">
                <a:latin typeface="+mn-ea"/>
                <a:cs typeface="Amazon Ember" panose="020B0603020204020204" pitchFamily="34" charset="0"/>
              </a:rPr>
              <a:t>BIR &amp; CUR </a:t>
            </a:r>
          </a:p>
          <a:p>
            <a:pPr algn="ctr" eaLnBrk="1" hangingPunct="1"/>
            <a:r>
              <a:rPr kumimoji="1" lang="en-US" altLang="ko-KR" sz="1500" dirty="0">
                <a:latin typeface="+mn-ea"/>
                <a:cs typeface="Amazon Ember" panose="020B0603020204020204" pitchFamily="34" charset="0"/>
              </a:rPr>
              <a:t>Modify &amp; Test</a:t>
            </a:r>
            <a:endParaRPr kumimoji="1" lang="ko-KR" altLang="en-US" sz="1500" dirty="0">
              <a:latin typeface="+mn-ea"/>
              <a:cs typeface="Amazon Ember" panose="020B0603020204020204" pitchFamily="34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4FE851B-DDFB-49C8-A597-7D40CA3F415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1430757" y="2460687"/>
            <a:ext cx="35693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F7137BA-7E79-4A75-8803-A0813115CB78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2767935" y="2460687"/>
            <a:ext cx="36849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utoShape 148">
            <a:extLst>
              <a:ext uri="{FF2B5EF4-FFF2-40B4-BE49-F238E27FC236}">
                <a16:creationId xmlns:a16="http://schemas.microsoft.com/office/drawing/2014/main" id="{66D34990-623C-47A4-BC54-56B0986C8FCE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4972219" y="2148191"/>
            <a:ext cx="1152000" cy="624991"/>
          </a:xfrm>
          <a:prstGeom prst="snip1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500" dirty="0">
                <a:latin typeface="+mn-ea"/>
                <a:cs typeface="Amazon Ember" panose="020B0603020204020204" pitchFamily="34" charset="0"/>
              </a:rPr>
              <a:t>Review &amp; </a:t>
            </a:r>
          </a:p>
          <a:p>
            <a:pPr algn="ctr" eaLnBrk="1" hangingPunct="1"/>
            <a:r>
              <a:rPr kumimoji="1" lang="en-US" altLang="ko-KR" sz="1500" dirty="0">
                <a:latin typeface="+mn-ea"/>
                <a:cs typeface="Amazon Ember" panose="020B0603020204020204" pitchFamily="34" charset="0"/>
              </a:rPr>
              <a:t>Approval</a:t>
            </a:r>
            <a:endParaRPr kumimoji="1" lang="ko-KR" altLang="en-US" sz="1500" dirty="0">
              <a:latin typeface="+mn-ea"/>
              <a:cs typeface="Amazon Ember" panose="020B0603020204020204" pitchFamily="34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5FDACCC-BB0C-4A66-B69D-6054B65D6687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>
            <a:off x="4640301" y="2460687"/>
            <a:ext cx="33191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utoShape 148">
            <a:extLst>
              <a:ext uri="{FF2B5EF4-FFF2-40B4-BE49-F238E27FC236}">
                <a16:creationId xmlns:a16="http://schemas.microsoft.com/office/drawing/2014/main" id="{4C3E0CCF-C817-41D0-9B17-CE0430CD290A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807698" y="3090643"/>
            <a:ext cx="1597609" cy="624991"/>
          </a:xfrm>
          <a:prstGeom prst="snip1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500" dirty="0">
                <a:latin typeface="+mn-ea"/>
                <a:cs typeface="Amazon Ember" panose="020B0603020204020204" pitchFamily="34" charset="0"/>
              </a:rPr>
              <a:t>AppStore </a:t>
            </a:r>
          </a:p>
          <a:p>
            <a:pPr algn="ctr" eaLnBrk="1" hangingPunct="1"/>
            <a:r>
              <a:rPr kumimoji="1" lang="en-US" altLang="ko-KR" sz="1500" dirty="0">
                <a:latin typeface="+mn-ea"/>
                <a:cs typeface="Amazon Ember" panose="020B0603020204020204" pitchFamily="34" charset="0"/>
              </a:rPr>
              <a:t>Install &amp; Test</a:t>
            </a:r>
            <a:endParaRPr kumimoji="1" lang="ko-KR" altLang="en-US" sz="15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44" name="AutoShape 148">
            <a:extLst>
              <a:ext uri="{FF2B5EF4-FFF2-40B4-BE49-F238E27FC236}">
                <a16:creationId xmlns:a16="http://schemas.microsoft.com/office/drawing/2014/main" id="{D6D59E07-E64E-4A4C-99EF-EC9A9E70A71F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8652197" y="3090643"/>
            <a:ext cx="1152001" cy="624991"/>
          </a:xfrm>
          <a:prstGeom prst="snip1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500" dirty="0">
                <a:latin typeface="+mn-ea"/>
                <a:cs typeface="Amazon Ember" panose="020B0603020204020204" pitchFamily="34" charset="0"/>
              </a:rPr>
              <a:t>Review &amp;</a:t>
            </a:r>
          </a:p>
          <a:p>
            <a:pPr algn="ctr" eaLnBrk="1" hangingPunct="1"/>
            <a:r>
              <a:rPr kumimoji="1" lang="en-US" altLang="ko-KR" sz="1500" dirty="0">
                <a:latin typeface="+mn-ea"/>
                <a:cs typeface="Amazon Ember" panose="020B0603020204020204" pitchFamily="34" charset="0"/>
              </a:rPr>
              <a:t>Approval</a:t>
            </a:r>
            <a:endParaRPr kumimoji="1" lang="ko-KR" altLang="en-US" sz="1500" dirty="0">
              <a:latin typeface="+mn-ea"/>
              <a:cs typeface="Amazon Ember" panose="020B0603020204020204" pitchFamily="34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0FD6341-948C-4D54-9443-8D312C63C0FC}"/>
              </a:ext>
            </a:extLst>
          </p:cNvPr>
          <p:cNvCxnSpPr>
            <a:cxnSpLocks/>
            <a:stCxn id="39" idx="2"/>
            <a:endCxn id="44" idx="0"/>
          </p:cNvCxnSpPr>
          <p:nvPr/>
        </p:nvCxnSpPr>
        <p:spPr>
          <a:xfrm>
            <a:off x="8405307" y="3403139"/>
            <a:ext cx="24689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AutoShape 148">
            <a:extLst>
              <a:ext uri="{FF2B5EF4-FFF2-40B4-BE49-F238E27FC236}">
                <a16:creationId xmlns:a16="http://schemas.microsoft.com/office/drawing/2014/main" id="{943921A7-6F4A-4C3A-A050-1BFE53FA88E7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793005" y="2148190"/>
            <a:ext cx="1612303" cy="624991"/>
          </a:xfrm>
          <a:prstGeom prst="snip1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500" b="1" dirty="0">
                <a:solidFill>
                  <a:srgbClr val="0000FF"/>
                </a:solidFill>
                <a:latin typeface="+mn-ea"/>
                <a:cs typeface="Amazon Ember" panose="020B0603020204020204" pitchFamily="34" charset="0"/>
              </a:rPr>
              <a:t>SDIBP Test</a:t>
            </a:r>
          </a:p>
          <a:p>
            <a:pPr algn="ctr" eaLnBrk="1" hangingPunct="1"/>
            <a:r>
              <a:rPr kumimoji="1" lang="en-US" altLang="ko-KR" sz="1500" b="1" dirty="0">
                <a:solidFill>
                  <a:srgbClr val="0000FF"/>
                </a:solidFill>
                <a:latin typeface="+mn-ea"/>
                <a:cs typeface="Amazon Ember" panose="020B0603020204020204" pitchFamily="34" charset="0"/>
              </a:rPr>
              <a:t>For AppStore</a:t>
            </a:r>
            <a:endParaRPr kumimoji="1" lang="ko-KR" altLang="en-US" sz="1500" b="1" dirty="0">
              <a:solidFill>
                <a:srgbClr val="0000FF"/>
              </a:solidFill>
              <a:latin typeface="+mn-ea"/>
              <a:cs typeface="Amazon Ember" panose="020B0603020204020204" pitchFamily="34" charset="0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02BF1C28-2AE9-4225-9B7D-BC6D1A88B8F3}"/>
              </a:ext>
            </a:extLst>
          </p:cNvPr>
          <p:cNvCxnSpPr>
            <a:cxnSpLocks/>
            <a:stCxn id="28" idx="2"/>
            <a:endCxn id="97" idx="0"/>
          </p:cNvCxnSpPr>
          <p:nvPr/>
        </p:nvCxnSpPr>
        <p:spPr>
          <a:xfrm flipV="1">
            <a:off x="6124219" y="2460686"/>
            <a:ext cx="66878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1D906F81-B983-402C-A707-9992D603AAE0}"/>
              </a:ext>
            </a:extLst>
          </p:cNvPr>
          <p:cNvCxnSpPr>
            <a:cxnSpLocks/>
            <a:stCxn id="28" idx="1"/>
            <a:endCxn id="39" idx="0"/>
          </p:cNvCxnSpPr>
          <p:nvPr/>
        </p:nvCxnSpPr>
        <p:spPr>
          <a:xfrm rot="16200000" flipH="1">
            <a:off x="5862980" y="2458420"/>
            <a:ext cx="629957" cy="125947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AutoShape 148">
            <a:extLst>
              <a:ext uri="{FF2B5EF4-FFF2-40B4-BE49-F238E27FC236}">
                <a16:creationId xmlns:a16="http://schemas.microsoft.com/office/drawing/2014/main" id="{D0159347-4E80-45B8-87FF-2ADFC6D88FB7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473051" y="4241405"/>
            <a:ext cx="1124712" cy="624991"/>
          </a:xfrm>
          <a:prstGeom prst="snip1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/>
          <a:p>
            <a:pPr algn="ctr" eaLnBrk="1" hangingPunct="1"/>
            <a:r>
              <a:rPr kumimoji="1" lang="en-US" altLang="ko-KR" sz="1500" dirty="0">
                <a:latin typeface="+mn-ea"/>
                <a:cs typeface="Amazon Ember" panose="020B0603020204020204" pitchFamily="34" charset="0"/>
              </a:rPr>
              <a:t>KSP</a:t>
            </a:r>
          </a:p>
          <a:p>
            <a:pPr algn="ctr" eaLnBrk="1" hangingPunct="1"/>
            <a:r>
              <a:rPr kumimoji="1" lang="en-US" altLang="ko-KR" sz="1500" dirty="0">
                <a:latin typeface="+mn-ea"/>
                <a:cs typeface="Amazon Ember" panose="020B0603020204020204" pitchFamily="34" charset="0"/>
              </a:rPr>
              <a:t>Upgrade</a:t>
            </a:r>
            <a:endParaRPr kumimoji="1" lang="ko-KR" altLang="en-US" sz="15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08" name="AutoShape 148">
            <a:extLst>
              <a:ext uri="{FF2B5EF4-FFF2-40B4-BE49-F238E27FC236}">
                <a16:creationId xmlns:a16="http://schemas.microsoft.com/office/drawing/2014/main" id="{AC37F3A9-1702-4882-A8B2-93B7F74BCBC3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2044485" y="4241405"/>
            <a:ext cx="1503872" cy="624991"/>
          </a:xfrm>
          <a:prstGeom prst="snip1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500" dirty="0">
                <a:latin typeface="+mn-ea"/>
                <a:cs typeface="Amazon Ember" panose="020B0603020204020204" pitchFamily="34" charset="0"/>
              </a:rPr>
              <a:t>BIR &amp; CUR </a:t>
            </a:r>
          </a:p>
          <a:p>
            <a:pPr algn="ctr" eaLnBrk="1" hangingPunct="1"/>
            <a:r>
              <a:rPr kumimoji="1" lang="en-US" altLang="ko-KR" sz="1500" dirty="0">
                <a:latin typeface="+mn-ea"/>
                <a:cs typeface="Amazon Ember" panose="020B0603020204020204" pitchFamily="34" charset="0"/>
              </a:rPr>
              <a:t>Modify &amp; Test</a:t>
            </a:r>
            <a:endParaRPr kumimoji="1" lang="ko-KR" altLang="en-US" sz="15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09" name="AutoShape 148">
            <a:extLst>
              <a:ext uri="{FF2B5EF4-FFF2-40B4-BE49-F238E27FC236}">
                <a16:creationId xmlns:a16="http://schemas.microsoft.com/office/drawing/2014/main" id="{4ABDFFEB-FC10-4980-BAEB-DFB139E762AD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3950269" y="4241404"/>
            <a:ext cx="1152000" cy="624991"/>
          </a:xfrm>
          <a:prstGeom prst="snip1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500" dirty="0">
                <a:latin typeface="+mn-ea"/>
                <a:cs typeface="Amazon Ember" panose="020B0603020204020204" pitchFamily="34" charset="0"/>
              </a:rPr>
              <a:t>Review &amp; </a:t>
            </a:r>
          </a:p>
          <a:p>
            <a:pPr algn="ctr" eaLnBrk="1" hangingPunct="1"/>
            <a:r>
              <a:rPr kumimoji="1" lang="en-US" altLang="ko-KR" sz="1500" dirty="0">
                <a:latin typeface="+mn-ea"/>
                <a:cs typeface="Amazon Ember" panose="020B0603020204020204" pitchFamily="34" charset="0"/>
              </a:rPr>
              <a:t>Approval</a:t>
            </a:r>
            <a:endParaRPr kumimoji="1" lang="ko-KR" altLang="en-US" sz="1500" dirty="0">
              <a:latin typeface="+mn-ea"/>
              <a:cs typeface="Amazon Ember" panose="020B0603020204020204" pitchFamily="34" charset="0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6242432-928C-4204-B671-3928971F3188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1597763" y="4553901"/>
            <a:ext cx="44672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3ACD7C21-E5AB-41D5-9D2E-BE5B56C7357D}"/>
              </a:ext>
            </a:extLst>
          </p:cNvPr>
          <p:cNvCxnSpPr>
            <a:cxnSpLocks/>
            <a:stCxn id="108" idx="2"/>
            <a:endCxn id="109" idx="0"/>
          </p:cNvCxnSpPr>
          <p:nvPr/>
        </p:nvCxnSpPr>
        <p:spPr>
          <a:xfrm flipV="1">
            <a:off x="3548357" y="4553900"/>
            <a:ext cx="401912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61754914-9377-4257-96FC-324806F14656}"/>
              </a:ext>
            </a:extLst>
          </p:cNvPr>
          <p:cNvCxnSpPr>
            <a:cxnSpLocks/>
            <a:stCxn id="28" idx="1"/>
            <a:endCxn id="107" idx="3"/>
          </p:cNvCxnSpPr>
          <p:nvPr/>
        </p:nvCxnSpPr>
        <p:spPr>
          <a:xfrm rot="5400000">
            <a:off x="2557702" y="1250887"/>
            <a:ext cx="1468223" cy="451281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AutoShape 148">
            <a:extLst>
              <a:ext uri="{FF2B5EF4-FFF2-40B4-BE49-F238E27FC236}">
                <a16:creationId xmlns:a16="http://schemas.microsoft.com/office/drawing/2014/main" id="{D86FC00A-C5C7-424D-ABEE-86DE9A982353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5405652" y="5540492"/>
            <a:ext cx="1510914" cy="624991"/>
          </a:xfrm>
          <a:prstGeom prst="snip1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500" dirty="0">
                <a:latin typeface="+mn-ea"/>
                <a:cs typeface="Amazon Ember" panose="020B0603020204020204" pitchFamily="34" charset="0"/>
              </a:rPr>
              <a:t>AppStore </a:t>
            </a:r>
          </a:p>
          <a:p>
            <a:pPr algn="ctr" eaLnBrk="1" hangingPunct="1"/>
            <a:r>
              <a:rPr kumimoji="1" lang="en-US" altLang="ko-KR" sz="1500" dirty="0">
                <a:latin typeface="+mn-ea"/>
                <a:cs typeface="Amazon Ember" panose="020B0603020204020204" pitchFamily="34" charset="0"/>
              </a:rPr>
              <a:t>Install &amp; Test</a:t>
            </a:r>
            <a:endParaRPr kumimoji="1" lang="ko-KR" altLang="en-US" sz="15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16" name="AutoShape 148">
            <a:extLst>
              <a:ext uri="{FF2B5EF4-FFF2-40B4-BE49-F238E27FC236}">
                <a16:creationId xmlns:a16="http://schemas.microsoft.com/office/drawing/2014/main" id="{6F5DD524-B3CB-4CD7-94D5-C13C68B61A44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7349644" y="5540492"/>
            <a:ext cx="1152000" cy="624991"/>
          </a:xfrm>
          <a:prstGeom prst="snip1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500" dirty="0">
                <a:latin typeface="+mn-ea"/>
                <a:cs typeface="Amazon Ember" panose="020B0603020204020204" pitchFamily="34" charset="0"/>
              </a:rPr>
              <a:t>Review &amp; </a:t>
            </a:r>
          </a:p>
          <a:p>
            <a:pPr algn="ctr" eaLnBrk="1" hangingPunct="1"/>
            <a:r>
              <a:rPr kumimoji="1" lang="en-US" altLang="ko-KR" sz="1500" dirty="0">
                <a:latin typeface="+mn-ea"/>
                <a:cs typeface="Amazon Ember" panose="020B0603020204020204" pitchFamily="34" charset="0"/>
              </a:rPr>
              <a:t>Approval</a:t>
            </a:r>
            <a:endParaRPr kumimoji="1" lang="ko-KR" altLang="en-US" sz="1500" dirty="0">
              <a:latin typeface="+mn-ea"/>
              <a:cs typeface="Amazon Ember" panose="020B0603020204020204" pitchFamily="34" charset="0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B93A5DB9-B971-4A99-95DF-0A9232DAC231}"/>
              </a:ext>
            </a:extLst>
          </p:cNvPr>
          <p:cNvCxnSpPr>
            <a:cxnSpLocks/>
            <a:stCxn id="115" idx="2"/>
            <a:endCxn id="116" idx="0"/>
          </p:cNvCxnSpPr>
          <p:nvPr/>
        </p:nvCxnSpPr>
        <p:spPr>
          <a:xfrm>
            <a:off x="6916566" y="5852988"/>
            <a:ext cx="43307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109D3A6F-1E30-4B72-AB77-234E74811417}"/>
              </a:ext>
            </a:extLst>
          </p:cNvPr>
          <p:cNvCxnSpPr>
            <a:cxnSpLocks/>
            <a:stCxn id="109" idx="1"/>
            <a:endCxn id="115" idx="0"/>
          </p:cNvCxnSpPr>
          <p:nvPr/>
        </p:nvCxnSpPr>
        <p:spPr>
          <a:xfrm rot="16200000" flipH="1">
            <a:off x="4472664" y="4919999"/>
            <a:ext cx="986593" cy="87938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300D2009-2AB5-411A-8EAE-E2538E6F4861}"/>
              </a:ext>
            </a:extLst>
          </p:cNvPr>
          <p:cNvCxnSpPr>
            <a:cxnSpLocks/>
            <a:stCxn id="44" idx="1"/>
            <a:endCxn id="115" idx="3"/>
          </p:cNvCxnSpPr>
          <p:nvPr/>
        </p:nvCxnSpPr>
        <p:spPr>
          <a:xfrm rot="5400000">
            <a:off x="6782224" y="3094519"/>
            <a:ext cx="1824858" cy="306708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utoShape 148">
            <a:extLst>
              <a:ext uri="{FF2B5EF4-FFF2-40B4-BE49-F238E27FC236}">
                <a16:creationId xmlns:a16="http://schemas.microsoft.com/office/drawing/2014/main" id="{C74B8124-6A02-4D2E-836C-F8F80968A445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274635" y="915445"/>
            <a:ext cx="1600817" cy="338553"/>
          </a:xfrm>
          <a:prstGeom prst="snip1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Test Environment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28" name="AutoShape 148">
            <a:extLst>
              <a:ext uri="{FF2B5EF4-FFF2-40B4-BE49-F238E27FC236}">
                <a16:creationId xmlns:a16="http://schemas.microsoft.com/office/drawing/2014/main" id="{42F3EB18-DE8C-45E2-8DCB-A1F635002542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2173063" y="915445"/>
            <a:ext cx="2169626" cy="338553"/>
          </a:xfrm>
          <a:prstGeom prst="snip1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Production Environment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29" name="AutoShape 148">
            <a:extLst>
              <a:ext uri="{FF2B5EF4-FFF2-40B4-BE49-F238E27FC236}">
                <a16:creationId xmlns:a16="http://schemas.microsoft.com/office/drawing/2014/main" id="{A10DD34B-4650-48A7-BC18-97A28FE939C1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4640301" y="915445"/>
            <a:ext cx="1872466" cy="338553"/>
          </a:xfrm>
          <a:prstGeom prst="snip1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SDIBP Env. (External)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15FC432A-E423-40D9-90F5-583DE29198CE}"/>
              </a:ext>
            </a:extLst>
          </p:cNvPr>
          <p:cNvCxnSpPr>
            <a:cxnSpLocks/>
            <a:stCxn id="97" idx="1"/>
            <a:endCxn id="39" idx="3"/>
          </p:cNvCxnSpPr>
          <p:nvPr/>
        </p:nvCxnSpPr>
        <p:spPr>
          <a:xfrm>
            <a:off x="7599156" y="2773181"/>
            <a:ext cx="7346" cy="31746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왼쪽 중괄호 156">
            <a:extLst>
              <a:ext uri="{FF2B5EF4-FFF2-40B4-BE49-F238E27FC236}">
                <a16:creationId xmlns:a16="http://schemas.microsoft.com/office/drawing/2014/main" id="{DC5E8C25-A38A-46BA-BAA1-107E9FFFFE58}"/>
              </a:ext>
            </a:extLst>
          </p:cNvPr>
          <p:cNvSpPr/>
          <p:nvPr/>
        </p:nvSpPr>
        <p:spPr>
          <a:xfrm rot="5400000">
            <a:off x="2909651" y="-530978"/>
            <a:ext cx="333254" cy="4943883"/>
          </a:xfrm>
          <a:prstGeom prst="leftBrace">
            <a:avLst>
              <a:gd name="adj1" fmla="val 36915"/>
              <a:gd name="adj2" fmla="val 51541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F48720E-F456-44DF-9B39-D31754AB50A2}"/>
              </a:ext>
            </a:extLst>
          </p:cNvPr>
          <p:cNvSpPr txBox="1"/>
          <p:nvPr/>
        </p:nvSpPr>
        <p:spPr>
          <a:xfrm>
            <a:off x="2638723" y="1648271"/>
            <a:ext cx="642252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300" b="1" i="1" kern="0" dirty="0">
                <a:ln>
                  <a:solidFill>
                    <a:prstClr val="white">
                      <a:alpha val="0"/>
                    </a:prstClr>
                  </a:solidFill>
                </a:ln>
                <a:highlight>
                  <a:srgbClr val="FFFF00"/>
                </a:highlight>
                <a:latin typeface="+mn-ea"/>
              </a:rPr>
              <a:t>1-Week</a:t>
            </a:r>
          </a:p>
        </p:txBody>
      </p:sp>
      <p:sp>
        <p:nvSpPr>
          <p:cNvPr id="159" name="왼쪽 중괄호 158">
            <a:extLst>
              <a:ext uri="{FF2B5EF4-FFF2-40B4-BE49-F238E27FC236}">
                <a16:creationId xmlns:a16="http://schemas.microsoft.com/office/drawing/2014/main" id="{043B3446-36B6-4DF5-A9E7-6AAEA3CD5568}"/>
              </a:ext>
            </a:extLst>
          </p:cNvPr>
          <p:cNvSpPr/>
          <p:nvPr/>
        </p:nvSpPr>
        <p:spPr>
          <a:xfrm rot="5400000">
            <a:off x="8104947" y="462394"/>
            <a:ext cx="333254" cy="2957139"/>
          </a:xfrm>
          <a:prstGeom prst="leftBrace">
            <a:avLst>
              <a:gd name="adj1" fmla="val 36915"/>
              <a:gd name="adj2" fmla="val 51541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2DC1B5D-3F1B-4E48-821D-B1DD9030DB00}"/>
              </a:ext>
            </a:extLst>
          </p:cNvPr>
          <p:cNvSpPr txBox="1"/>
          <p:nvPr/>
        </p:nvSpPr>
        <p:spPr>
          <a:xfrm>
            <a:off x="7859392" y="1636411"/>
            <a:ext cx="642252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300" b="1" i="1" kern="0" dirty="0">
                <a:ln>
                  <a:solidFill>
                    <a:prstClr val="white">
                      <a:alpha val="0"/>
                    </a:prstClr>
                  </a:solidFill>
                </a:ln>
                <a:highlight>
                  <a:srgbClr val="FFFF00"/>
                </a:highlight>
                <a:latin typeface="+mn-ea"/>
              </a:rPr>
              <a:t>2-Week</a:t>
            </a:r>
          </a:p>
        </p:txBody>
      </p:sp>
      <p:sp>
        <p:nvSpPr>
          <p:cNvPr id="161" name="왼쪽 중괄호 160">
            <a:extLst>
              <a:ext uri="{FF2B5EF4-FFF2-40B4-BE49-F238E27FC236}">
                <a16:creationId xmlns:a16="http://schemas.microsoft.com/office/drawing/2014/main" id="{0DEADEF6-DC7A-4825-BC17-1085E950979A}"/>
              </a:ext>
            </a:extLst>
          </p:cNvPr>
          <p:cNvSpPr/>
          <p:nvPr/>
        </p:nvSpPr>
        <p:spPr>
          <a:xfrm rot="5400000">
            <a:off x="2523212" y="1980210"/>
            <a:ext cx="333254" cy="3902149"/>
          </a:xfrm>
          <a:prstGeom prst="leftBrace">
            <a:avLst>
              <a:gd name="adj1" fmla="val 36915"/>
              <a:gd name="adj2" fmla="val 5154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94AF61F-38D9-4B9C-A95C-A8DFD9A38685}"/>
              </a:ext>
            </a:extLst>
          </p:cNvPr>
          <p:cNvSpPr txBox="1"/>
          <p:nvPr/>
        </p:nvSpPr>
        <p:spPr>
          <a:xfrm>
            <a:off x="2283632" y="3626217"/>
            <a:ext cx="642252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300" b="1" i="1" kern="0" dirty="0">
                <a:ln>
                  <a:solidFill>
                    <a:prstClr val="white">
                      <a:alpha val="0"/>
                    </a:prstClr>
                  </a:solidFill>
                </a:ln>
                <a:highlight>
                  <a:srgbClr val="FFFF00"/>
                </a:highlight>
                <a:latin typeface="+mn-ea"/>
              </a:rPr>
              <a:t>2-Week</a:t>
            </a:r>
          </a:p>
        </p:txBody>
      </p:sp>
      <p:sp>
        <p:nvSpPr>
          <p:cNvPr id="163" name="왼쪽 중괄호 162">
            <a:extLst>
              <a:ext uri="{FF2B5EF4-FFF2-40B4-BE49-F238E27FC236}">
                <a16:creationId xmlns:a16="http://schemas.microsoft.com/office/drawing/2014/main" id="{8F3FE13A-9046-4A66-BD74-AD23B6DD508B}"/>
              </a:ext>
            </a:extLst>
          </p:cNvPr>
          <p:cNvSpPr/>
          <p:nvPr/>
        </p:nvSpPr>
        <p:spPr>
          <a:xfrm rot="5400000">
            <a:off x="6694055" y="4012055"/>
            <a:ext cx="333254" cy="2503003"/>
          </a:xfrm>
          <a:prstGeom prst="leftBrace">
            <a:avLst>
              <a:gd name="adj1" fmla="val 36915"/>
              <a:gd name="adj2" fmla="val 5154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489A73A-587A-4774-ADB2-2A9CDCDEDECE}"/>
              </a:ext>
            </a:extLst>
          </p:cNvPr>
          <p:cNvSpPr txBox="1"/>
          <p:nvPr/>
        </p:nvSpPr>
        <p:spPr>
          <a:xfrm>
            <a:off x="6490853" y="4961250"/>
            <a:ext cx="642252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300" b="1" i="1" kern="0" dirty="0">
                <a:ln>
                  <a:solidFill>
                    <a:prstClr val="white">
                      <a:alpha val="0"/>
                    </a:prstClr>
                  </a:solidFill>
                </a:ln>
                <a:highlight>
                  <a:srgbClr val="FFFF00"/>
                </a:highlight>
                <a:latin typeface="+mn-ea"/>
              </a:rPr>
              <a:t>3-Week</a:t>
            </a:r>
          </a:p>
        </p:txBody>
      </p:sp>
    </p:spTree>
    <p:extLst>
      <p:ext uri="{BB962C8B-B14F-4D97-AF65-F5344CB8AC3E}">
        <p14:creationId xmlns:p14="http://schemas.microsoft.com/office/powerpoint/2010/main" val="2995116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46">
            <a:extLst>
              <a:ext uri="{FF2B5EF4-FFF2-40B4-BE49-F238E27FC236}">
                <a16:creationId xmlns:a16="http://schemas.microsoft.com/office/drawing/2014/main" id="{5ACBC186-6C44-4BBA-BD0E-0FA632AF3ED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6856" y="1426370"/>
            <a:ext cx="9644307" cy="4846415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txBody>
          <a:bodyPr lIns="72000" tIns="72000" rIns="72000" bIns="72000" anchor="ctr"/>
          <a:lstStyle>
            <a:lvl1pPr marL="90488" indent="-90488" algn="just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180975" indent="-889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271463" indent="-889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algn="ctr"/>
            <a:endParaRPr lang="en-US" altLang="ko-KR" sz="1800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  <a:ea typeface="+mn-ea"/>
            </a:endParaRPr>
          </a:p>
        </p:txBody>
      </p:sp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6. </a:t>
            </a:r>
            <a:r>
              <a:rPr lang="ko-KR" altLang="en-US" sz="2500" spc="0" dirty="0">
                <a:latin typeface="+mn-ea"/>
                <a:ea typeface="+mn-ea"/>
                <a:cs typeface="Amazon Ember" panose="020B0603020204020204" pitchFamily="34" charset="0"/>
              </a:rPr>
              <a:t>참고 내용 </a:t>
            </a: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&gt; </a:t>
            </a:r>
            <a:r>
              <a:rPr lang="ko-KR" altLang="en-US" sz="2500" spc="0" dirty="0">
                <a:latin typeface="+mn-ea"/>
                <a:ea typeface="+mn-ea"/>
                <a:cs typeface="Amazon Ember" panose="020B0603020204020204" pitchFamily="34" charset="0"/>
              </a:rPr>
              <a:t>작업 절차 </a:t>
            </a: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(</a:t>
            </a:r>
            <a:r>
              <a:rPr lang="ko-KR" altLang="en-US" sz="2500" spc="0" dirty="0">
                <a:latin typeface="+mn-ea"/>
                <a:ea typeface="+mn-ea"/>
                <a:cs typeface="Amazon Ember" panose="020B0603020204020204" pitchFamily="34" charset="0"/>
              </a:rPr>
              <a:t>예상</a:t>
            </a: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)</a:t>
            </a:r>
            <a:endParaRPr lang="ko-KR" altLang="en-US" sz="2500" spc="0" dirty="0">
              <a:latin typeface="+mn-ea"/>
              <a:ea typeface="+mn-ea"/>
              <a:cs typeface="Amazon Ember" panose="020B0603020204020204" pitchFamily="34" charset="0"/>
            </a:endParaRPr>
          </a:p>
        </p:txBody>
      </p:sp>
      <p:sp>
        <p:nvSpPr>
          <p:cNvPr id="19" name="AutoShape 148">
            <a:extLst>
              <a:ext uri="{FF2B5EF4-FFF2-40B4-BE49-F238E27FC236}">
                <a16:creationId xmlns:a16="http://schemas.microsoft.com/office/drawing/2014/main" id="{54A91F60-2081-4E70-AFC7-D2B63B5FB14C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306045" y="1709712"/>
            <a:ext cx="1124712" cy="624991"/>
          </a:xfrm>
          <a:prstGeom prst="snip1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/>
          <a:p>
            <a:pPr algn="ctr" eaLnBrk="1" hangingPunct="1"/>
            <a:r>
              <a:rPr kumimoji="1" lang="en-US" altLang="ko-KR" sz="1500" dirty="0">
                <a:latin typeface="+mn-ea"/>
                <a:cs typeface="Amazon Ember" panose="020B0603020204020204" pitchFamily="34" charset="0"/>
              </a:rPr>
              <a:t>KSP</a:t>
            </a:r>
          </a:p>
          <a:p>
            <a:pPr algn="ctr" eaLnBrk="1" hangingPunct="1"/>
            <a:r>
              <a:rPr kumimoji="1" lang="en-US" altLang="ko-KR" sz="1500" dirty="0">
                <a:latin typeface="+mn-ea"/>
                <a:cs typeface="Amazon Ember" panose="020B0603020204020204" pitchFamily="34" charset="0"/>
              </a:rPr>
              <a:t>Recovery</a:t>
            </a:r>
            <a:endParaRPr kumimoji="1" lang="ko-KR" altLang="en-US" sz="15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20" name="AutoShape 148">
            <a:extLst>
              <a:ext uri="{FF2B5EF4-FFF2-40B4-BE49-F238E27FC236}">
                <a16:creationId xmlns:a16="http://schemas.microsoft.com/office/drawing/2014/main" id="{A3A9377E-6373-43C4-B301-43CF548407DF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1787689" y="1709712"/>
            <a:ext cx="980246" cy="624991"/>
          </a:xfrm>
          <a:prstGeom prst="snip1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500" dirty="0">
                <a:latin typeface="+mn-ea"/>
                <a:cs typeface="Amazon Ember" panose="020B0603020204020204" pitchFamily="34" charset="0"/>
              </a:rPr>
              <a:t>KSP </a:t>
            </a:r>
          </a:p>
          <a:p>
            <a:pPr algn="ctr" eaLnBrk="1" hangingPunct="1"/>
            <a:r>
              <a:rPr kumimoji="1" lang="en-US" altLang="ko-KR" sz="1500" dirty="0">
                <a:latin typeface="+mn-ea"/>
                <a:cs typeface="Amazon Ember" panose="020B0603020204020204" pitchFamily="34" charset="0"/>
              </a:rPr>
              <a:t>Upgrade</a:t>
            </a:r>
            <a:endParaRPr kumimoji="1" lang="ko-KR" altLang="en-US" sz="15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21" name="AutoShape 148">
            <a:extLst>
              <a:ext uri="{FF2B5EF4-FFF2-40B4-BE49-F238E27FC236}">
                <a16:creationId xmlns:a16="http://schemas.microsoft.com/office/drawing/2014/main" id="{06DB7038-80BC-4ABC-9CE8-1D1F90AB0B97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3136429" y="1709712"/>
            <a:ext cx="1503872" cy="624991"/>
          </a:xfrm>
          <a:prstGeom prst="snip1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500" dirty="0">
                <a:latin typeface="+mn-ea"/>
                <a:cs typeface="Amazon Ember" panose="020B0603020204020204" pitchFamily="34" charset="0"/>
              </a:rPr>
              <a:t>BIR &amp; CUR </a:t>
            </a:r>
          </a:p>
          <a:p>
            <a:pPr algn="ctr" eaLnBrk="1" hangingPunct="1"/>
            <a:r>
              <a:rPr kumimoji="1" lang="en-US" altLang="ko-KR" sz="1500" dirty="0">
                <a:latin typeface="+mn-ea"/>
                <a:cs typeface="Amazon Ember" panose="020B0603020204020204" pitchFamily="34" charset="0"/>
              </a:rPr>
              <a:t>Modify &amp; Test</a:t>
            </a:r>
            <a:endParaRPr kumimoji="1" lang="ko-KR" altLang="en-US" sz="1500" dirty="0">
              <a:latin typeface="+mn-ea"/>
              <a:cs typeface="Amazon Ember" panose="020B0603020204020204" pitchFamily="34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4FE851B-DDFB-49C8-A597-7D40CA3F415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1430757" y="2022208"/>
            <a:ext cx="35693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F7137BA-7E79-4A75-8803-A0813115CB78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2767935" y="2022208"/>
            <a:ext cx="36849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utoShape 148">
            <a:extLst>
              <a:ext uri="{FF2B5EF4-FFF2-40B4-BE49-F238E27FC236}">
                <a16:creationId xmlns:a16="http://schemas.microsoft.com/office/drawing/2014/main" id="{66D34990-623C-47A4-BC54-56B0986C8FCE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4972219" y="1709712"/>
            <a:ext cx="1152000" cy="624991"/>
          </a:xfrm>
          <a:prstGeom prst="snip1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500" dirty="0">
                <a:latin typeface="+mn-ea"/>
                <a:cs typeface="Amazon Ember" panose="020B0603020204020204" pitchFamily="34" charset="0"/>
              </a:rPr>
              <a:t>Review &amp; </a:t>
            </a:r>
          </a:p>
          <a:p>
            <a:pPr algn="ctr" eaLnBrk="1" hangingPunct="1"/>
            <a:r>
              <a:rPr kumimoji="1" lang="en-US" altLang="ko-KR" sz="1500" dirty="0">
                <a:latin typeface="+mn-ea"/>
                <a:cs typeface="Amazon Ember" panose="020B0603020204020204" pitchFamily="34" charset="0"/>
              </a:rPr>
              <a:t>Approval</a:t>
            </a:r>
            <a:endParaRPr kumimoji="1" lang="ko-KR" altLang="en-US" sz="1500" dirty="0">
              <a:latin typeface="+mn-ea"/>
              <a:cs typeface="Amazon Ember" panose="020B0603020204020204" pitchFamily="34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5FDACCC-BB0C-4A66-B69D-6054B65D6687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>
            <a:off x="4640301" y="2022208"/>
            <a:ext cx="33191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utoShape 148">
            <a:extLst>
              <a:ext uri="{FF2B5EF4-FFF2-40B4-BE49-F238E27FC236}">
                <a16:creationId xmlns:a16="http://schemas.microsoft.com/office/drawing/2014/main" id="{4C3E0CCF-C817-41D0-9B17-CE0430CD290A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140187" y="3090643"/>
            <a:ext cx="1510914" cy="624991"/>
          </a:xfrm>
          <a:prstGeom prst="snip1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500" dirty="0">
                <a:latin typeface="+mn-ea"/>
                <a:cs typeface="Amazon Ember" panose="020B0603020204020204" pitchFamily="34" charset="0"/>
              </a:rPr>
              <a:t>AppStore </a:t>
            </a:r>
          </a:p>
          <a:p>
            <a:pPr algn="ctr" eaLnBrk="1" hangingPunct="1"/>
            <a:r>
              <a:rPr kumimoji="1" lang="en-US" altLang="ko-KR" sz="1500" dirty="0">
                <a:latin typeface="+mn-ea"/>
                <a:cs typeface="Amazon Ember" panose="020B0603020204020204" pitchFamily="34" charset="0"/>
              </a:rPr>
              <a:t>Install &amp; Test</a:t>
            </a:r>
            <a:endParaRPr kumimoji="1" lang="ko-KR" altLang="en-US" sz="15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44" name="AutoShape 148">
            <a:extLst>
              <a:ext uri="{FF2B5EF4-FFF2-40B4-BE49-F238E27FC236}">
                <a16:creationId xmlns:a16="http://schemas.microsoft.com/office/drawing/2014/main" id="{D6D59E07-E64E-4A4C-99EF-EC9A9E70A71F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8103557" y="3090643"/>
            <a:ext cx="1510914" cy="624991"/>
          </a:xfrm>
          <a:prstGeom prst="snip1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500" dirty="0">
                <a:latin typeface="+mn-ea"/>
                <a:cs typeface="Amazon Ember" panose="020B0603020204020204" pitchFamily="34" charset="0"/>
              </a:rPr>
              <a:t>Review &amp;</a:t>
            </a:r>
          </a:p>
          <a:p>
            <a:pPr algn="ctr" eaLnBrk="1" hangingPunct="1"/>
            <a:r>
              <a:rPr kumimoji="1" lang="en-US" altLang="ko-KR" sz="1500" dirty="0">
                <a:latin typeface="+mn-ea"/>
                <a:cs typeface="Amazon Ember" panose="020B0603020204020204" pitchFamily="34" charset="0"/>
              </a:rPr>
              <a:t>Approval</a:t>
            </a:r>
            <a:endParaRPr kumimoji="1" lang="ko-KR" altLang="en-US" sz="1500" dirty="0">
              <a:latin typeface="+mn-ea"/>
              <a:cs typeface="Amazon Ember" panose="020B0603020204020204" pitchFamily="34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0FD6341-948C-4D54-9443-8D312C63C0FC}"/>
              </a:ext>
            </a:extLst>
          </p:cNvPr>
          <p:cNvCxnSpPr>
            <a:cxnSpLocks/>
            <a:stCxn id="39" idx="2"/>
            <a:endCxn id="44" idx="0"/>
          </p:cNvCxnSpPr>
          <p:nvPr/>
        </p:nvCxnSpPr>
        <p:spPr>
          <a:xfrm>
            <a:off x="7651101" y="3403139"/>
            <a:ext cx="45245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AutoShape 148">
            <a:extLst>
              <a:ext uri="{FF2B5EF4-FFF2-40B4-BE49-F238E27FC236}">
                <a16:creationId xmlns:a16="http://schemas.microsoft.com/office/drawing/2014/main" id="{943921A7-6F4A-4C3A-A050-1BFE53FA88E7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793006" y="1709711"/>
            <a:ext cx="1672905" cy="624991"/>
          </a:xfrm>
          <a:prstGeom prst="snip1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500" b="1" dirty="0">
                <a:solidFill>
                  <a:srgbClr val="0000FF"/>
                </a:solidFill>
                <a:latin typeface="+mn-ea"/>
                <a:cs typeface="Amazon Ember" panose="020B0603020204020204" pitchFamily="34" charset="0"/>
              </a:rPr>
              <a:t>SDIBP Test</a:t>
            </a:r>
          </a:p>
          <a:p>
            <a:pPr algn="ctr" eaLnBrk="1" hangingPunct="1"/>
            <a:r>
              <a:rPr kumimoji="1" lang="en-US" altLang="ko-KR" sz="1500" b="1" dirty="0">
                <a:solidFill>
                  <a:srgbClr val="0000FF"/>
                </a:solidFill>
                <a:latin typeface="+mn-ea"/>
                <a:cs typeface="Amazon Ember" panose="020B0603020204020204" pitchFamily="34" charset="0"/>
              </a:rPr>
              <a:t>For AppStore</a:t>
            </a:r>
            <a:endParaRPr kumimoji="1" lang="ko-KR" altLang="en-US" sz="1500" b="1" dirty="0">
              <a:solidFill>
                <a:srgbClr val="0000FF"/>
              </a:solidFill>
              <a:latin typeface="+mn-ea"/>
              <a:cs typeface="Amazon Ember" panose="020B0603020204020204" pitchFamily="34" charset="0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02BF1C28-2AE9-4225-9B7D-BC6D1A88B8F3}"/>
              </a:ext>
            </a:extLst>
          </p:cNvPr>
          <p:cNvCxnSpPr>
            <a:cxnSpLocks/>
            <a:stCxn id="28" idx="2"/>
            <a:endCxn id="97" idx="0"/>
          </p:cNvCxnSpPr>
          <p:nvPr/>
        </p:nvCxnSpPr>
        <p:spPr>
          <a:xfrm flipV="1">
            <a:off x="6124219" y="2022207"/>
            <a:ext cx="668787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1D906F81-B983-402C-A707-9992D603AAE0}"/>
              </a:ext>
            </a:extLst>
          </p:cNvPr>
          <p:cNvCxnSpPr>
            <a:cxnSpLocks/>
            <a:stCxn id="28" idx="1"/>
            <a:endCxn id="39" idx="0"/>
          </p:cNvCxnSpPr>
          <p:nvPr/>
        </p:nvCxnSpPr>
        <p:spPr>
          <a:xfrm rot="16200000" flipH="1">
            <a:off x="5309985" y="2572937"/>
            <a:ext cx="1068436" cy="59196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21C4D944-D085-4891-ABDE-70BA1784EEF6}"/>
              </a:ext>
            </a:extLst>
          </p:cNvPr>
          <p:cNvCxnSpPr>
            <a:cxnSpLocks/>
            <a:stCxn id="97" idx="1"/>
            <a:endCxn id="39" idx="3"/>
          </p:cNvCxnSpPr>
          <p:nvPr/>
        </p:nvCxnSpPr>
        <p:spPr>
          <a:xfrm rot="5400000">
            <a:off x="6884581" y="2345765"/>
            <a:ext cx="755941" cy="73381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AutoShape 148">
            <a:extLst>
              <a:ext uri="{FF2B5EF4-FFF2-40B4-BE49-F238E27FC236}">
                <a16:creationId xmlns:a16="http://schemas.microsoft.com/office/drawing/2014/main" id="{D0159347-4E80-45B8-87FF-2ADFC6D88FB7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412088" y="4041103"/>
            <a:ext cx="1124712" cy="624991"/>
          </a:xfrm>
          <a:prstGeom prst="snip1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/>
          <a:p>
            <a:pPr algn="ctr" eaLnBrk="1" hangingPunct="1"/>
            <a:r>
              <a:rPr kumimoji="1" lang="en-US" altLang="ko-KR" sz="1500" dirty="0">
                <a:latin typeface="+mn-ea"/>
                <a:cs typeface="Amazon Ember" panose="020B0603020204020204" pitchFamily="34" charset="0"/>
              </a:rPr>
              <a:t>KSP</a:t>
            </a:r>
          </a:p>
          <a:p>
            <a:pPr algn="ctr" eaLnBrk="1" hangingPunct="1"/>
            <a:r>
              <a:rPr kumimoji="1" lang="en-US" altLang="ko-KR" sz="1500" dirty="0">
                <a:latin typeface="+mn-ea"/>
                <a:cs typeface="Amazon Ember" panose="020B0603020204020204" pitchFamily="34" charset="0"/>
              </a:rPr>
              <a:t>Upgrade</a:t>
            </a:r>
            <a:endParaRPr kumimoji="1" lang="ko-KR" altLang="en-US" sz="15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08" name="AutoShape 148">
            <a:extLst>
              <a:ext uri="{FF2B5EF4-FFF2-40B4-BE49-F238E27FC236}">
                <a16:creationId xmlns:a16="http://schemas.microsoft.com/office/drawing/2014/main" id="{AC37F3A9-1702-4882-A8B2-93B7F74BCBC3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1983522" y="4041103"/>
            <a:ext cx="1503872" cy="624991"/>
          </a:xfrm>
          <a:prstGeom prst="snip1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500" dirty="0">
                <a:latin typeface="+mn-ea"/>
                <a:cs typeface="Amazon Ember" panose="020B0603020204020204" pitchFamily="34" charset="0"/>
              </a:rPr>
              <a:t>BIR &amp; CUR </a:t>
            </a:r>
          </a:p>
          <a:p>
            <a:pPr algn="ctr" eaLnBrk="1" hangingPunct="1"/>
            <a:r>
              <a:rPr kumimoji="1" lang="en-US" altLang="ko-KR" sz="1500" dirty="0">
                <a:latin typeface="+mn-ea"/>
                <a:cs typeface="Amazon Ember" panose="020B0603020204020204" pitchFamily="34" charset="0"/>
              </a:rPr>
              <a:t>Modify &amp; Test</a:t>
            </a:r>
            <a:endParaRPr kumimoji="1" lang="ko-KR" altLang="en-US" sz="15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09" name="AutoShape 148">
            <a:extLst>
              <a:ext uri="{FF2B5EF4-FFF2-40B4-BE49-F238E27FC236}">
                <a16:creationId xmlns:a16="http://schemas.microsoft.com/office/drawing/2014/main" id="{4ABDFFEB-FC10-4980-BAEB-DFB139E762AD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3889306" y="4041102"/>
            <a:ext cx="1152000" cy="624991"/>
          </a:xfrm>
          <a:prstGeom prst="snip1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500" dirty="0">
                <a:latin typeface="+mn-ea"/>
                <a:cs typeface="Amazon Ember" panose="020B0603020204020204" pitchFamily="34" charset="0"/>
              </a:rPr>
              <a:t>Review &amp; </a:t>
            </a:r>
          </a:p>
          <a:p>
            <a:pPr algn="ctr" eaLnBrk="1" hangingPunct="1"/>
            <a:r>
              <a:rPr kumimoji="1" lang="en-US" altLang="ko-KR" sz="1500" dirty="0">
                <a:latin typeface="+mn-ea"/>
                <a:cs typeface="Amazon Ember" panose="020B0603020204020204" pitchFamily="34" charset="0"/>
              </a:rPr>
              <a:t>Approval</a:t>
            </a:r>
            <a:endParaRPr kumimoji="1" lang="ko-KR" altLang="en-US" sz="1500" dirty="0">
              <a:latin typeface="+mn-ea"/>
              <a:cs typeface="Amazon Ember" panose="020B0603020204020204" pitchFamily="34" charset="0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6242432-928C-4204-B671-3928971F3188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1536800" y="4353599"/>
            <a:ext cx="44672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3ACD7C21-E5AB-41D5-9D2E-BE5B56C7357D}"/>
              </a:ext>
            </a:extLst>
          </p:cNvPr>
          <p:cNvCxnSpPr>
            <a:cxnSpLocks/>
            <a:stCxn id="108" idx="2"/>
            <a:endCxn id="109" idx="0"/>
          </p:cNvCxnSpPr>
          <p:nvPr/>
        </p:nvCxnSpPr>
        <p:spPr>
          <a:xfrm flipV="1">
            <a:off x="3487394" y="4353598"/>
            <a:ext cx="401912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61754914-9377-4257-96FC-324806F14656}"/>
              </a:ext>
            </a:extLst>
          </p:cNvPr>
          <p:cNvCxnSpPr>
            <a:cxnSpLocks/>
            <a:stCxn id="28" idx="1"/>
            <a:endCxn id="107" idx="3"/>
          </p:cNvCxnSpPr>
          <p:nvPr/>
        </p:nvCxnSpPr>
        <p:spPr>
          <a:xfrm rot="5400000">
            <a:off x="2408132" y="901016"/>
            <a:ext cx="1706400" cy="457377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AutoShape 148">
            <a:extLst>
              <a:ext uri="{FF2B5EF4-FFF2-40B4-BE49-F238E27FC236}">
                <a16:creationId xmlns:a16="http://schemas.microsoft.com/office/drawing/2014/main" id="{D86FC00A-C5C7-424D-ABEE-86DE9A982353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5344689" y="5340190"/>
            <a:ext cx="1510914" cy="624991"/>
          </a:xfrm>
          <a:prstGeom prst="snip1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500" dirty="0">
                <a:latin typeface="+mn-ea"/>
                <a:cs typeface="Amazon Ember" panose="020B0603020204020204" pitchFamily="34" charset="0"/>
              </a:rPr>
              <a:t>AppStore </a:t>
            </a:r>
          </a:p>
          <a:p>
            <a:pPr algn="ctr" eaLnBrk="1" hangingPunct="1"/>
            <a:r>
              <a:rPr kumimoji="1" lang="en-US" altLang="ko-KR" sz="1500" dirty="0">
                <a:latin typeface="+mn-ea"/>
                <a:cs typeface="Amazon Ember" panose="020B0603020204020204" pitchFamily="34" charset="0"/>
              </a:rPr>
              <a:t>Install &amp; Test</a:t>
            </a:r>
            <a:endParaRPr kumimoji="1" lang="ko-KR" altLang="en-US" sz="15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16" name="AutoShape 148">
            <a:extLst>
              <a:ext uri="{FF2B5EF4-FFF2-40B4-BE49-F238E27FC236}">
                <a16:creationId xmlns:a16="http://schemas.microsoft.com/office/drawing/2014/main" id="{6F5DD524-B3CB-4CD7-94D5-C13C68B61A44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7288681" y="5340190"/>
            <a:ext cx="1152000" cy="624991"/>
          </a:xfrm>
          <a:prstGeom prst="snip1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500" dirty="0">
                <a:latin typeface="+mn-ea"/>
                <a:cs typeface="Amazon Ember" panose="020B0603020204020204" pitchFamily="34" charset="0"/>
              </a:rPr>
              <a:t>Review &amp; </a:t>
            </a:r>
          </a:p>
          <a:p>
            <a:pPr algn="ctr" eaLnBrk="1" hangingPunct="1"/>
            <a:r>
              <a:rPr kumimoji="1" lang="en-US" altLang="ko-KR" sz="1500" dirty="0">
                <a:latin typeface="+mn-ea"/>
                <a:cs typeface="Amazon Ember" panose="020B0603020204020204" pitchFamily="34" charset="0"/>
              </a:rPr>
              <a:t>Approval</a:t>
            </a:r>
            <a:endParaRPr kumimoji="1" lang="ko-KR" altLang="en-US" sz="1500" dirty="0">
              <a:latin typeface="+mn-ea"/>
              <a:cs typeface="Amazon Ember" panose="020B0603020204020204" pitchFamily="34" charset="0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B93A5DB9-B971-4A99-95DF-0A9232DAC231}"/>
              </a:ext>
            </a:extLst>
          </p:cNvPr>
          <p:cNvCxnSpPr>
            <a:cxnSpLocks/>
            <a:stCxn id="115" idx="2"/>
            <a:endCxn id="116" idx="0"/>
          </p:cNvCxnSpPr>
          <p:nvPr/>
        </p:nvCxnSpPr>
        <p:spPr>
          <a:xfrm>
            <a:off x="6855603" y="5652686"/>
            <a:ext cx="43307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109D3A6F-1E30-4B72-AB77-234E74811417}"/>
              </a:ext>
            </a:extLst>
          </p:cNvPr>
          <p:cNvCxnSpPr>
            <a:cxnSpLocks/>
            <a:stCxn id="109" idx="1"/>
            <a:endCxn id="115" idx="0"/>
          </p:cNvCxnSpPr>
          <p:nvPr/>
        </p:nvCxnSpPr>
        <p:spPr>
          <a:xfrm rot="16200000" flipH="1">
            <a:off x="4411701" y="4719697"/>
            <a:ext cx="986593" cy="87938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300D2009-2AB5-411A-8EAE-E2538E6F4861}"/>
              </a:ext>
            </a:extLst>
          </p:cNvPr>
          <p:cNvCxnSpPr>
            <a:cxnSpLocks/>
            <a:stCxn id="44" idx="1"/>
            <a:endCxn id="115" idx="3"/>
          </p:cNvCxnSpPr>
          <p:nvPr/>
        </p:nvCxnSpPr>
        <p:spPr>
          <a:xfrm rot="5400000">
            <a:off x="6667302" y="3148478"/>
            <a:ext cx="1624556" cy="27588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utoShape 148">
            <a:extLst>
              <a:ext uri="{FF2B5EF4-FFF2-40B4-BE49-F238E27FC236}">
                <a16:creationId xmlns:a16="http://schemas.microsoft.com/office/drawing/2014/main" id="{C74B8124-6A02-4D2E-836C-F8F80968A445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274635" y="915445"/>
            <a:ext cx="1600817" cy="338553"/>
          </a:xfrm>
          <a:prstGeom prst="snip1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Test Environment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28" name="AutoShape 148">
            <a:extLst>
              <a:ext uri="{FF2B5EF4-FFF2-40B4-BE49-F238E27FC236}">
                <a16:creationId xmlns:a16="http://schemas.microsoft.com/office/drawing/2014/main" id="{42F3EB18-DE8C-45E2-8DCB-A1F635002542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2173063" y="915445"/>
            <a:ext cx="2169626" cy="338553"/>
          </a:xfrm>
          <a:prstGeom prst="snip1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Production Environment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29" name="AutoShape 148">
            <a:extLst>
              <a:ext uri="{FF2B5EF4-FFF2-40B4-BE49-F238E27FC236}">
                <a16:creationId xmlns:a16="http://schemas.microsoft.com/office/drawing/2014/main" id="{A10DD34B-4650-48A7-BC18-97A28FE939C1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4640301" y="915445"/>
            <a:ext cx="1872466" cy="338553"/>
          </a:xfrm>
          <a:prstGeom prst="snip1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SDIBP Env. (External)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1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1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테마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8D8D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oval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800" b="0" i="0" u="none" strike="noStrike" cap="none" normalizeH="0" baseline="0" smtClean="0">
            <a:ln>
              <a:noFill/>
            </a:ln>
            <a:solidFill>
              <a:srgbClr val="808080"/>
            </a:solidFill>
            <a:effectLst/>
            <a:latin typeface="Arial" charset="0"/>
            <a:ea typeface="맑은 고딕" pitchFamily="50" charset="-127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8D8D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oval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800" b="0" i="0" u="none" strike="noStrike" cap="none" normalizeH="0" baseline="0" smtClean="0">
            <a:ln>
              <a:noFill/>
            </a:ln>
            <a:solidFill>
              <a:srgbClr val="808080"/>
            </a:solidFill>
            <a:effectLst/>
            <a:latin typeface="Arial" charset="0"/>
            <a:ea typeface="맑은 고딕" pitchFamily="50" charset="-127"/>
            <a:cs typeface="Arial" charset="0"/>
          </a:defRPr>
        </a:defPPr>
      </a:lstStyle>
    </a:lnDef>
  </a:objectDefaults>
  <a:extraClrSchemeLst>
    <a:extraClrScheme>
      <a:clrScheme name="1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26122</TotalTime>
  <Words>717</Words>
  <Application>Microsoft Office PowerPoint</Application>
  <PresentationFormat>A4 용지(210x297mm)</PresentationFormat>
  <Paragraphs>145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08서울남산체 B</vt:lpstr>
      <vt:lpstr>맑은 고딕</vt:lpstr>
      <vt:lpstr>Arial</vt:lpstr>
      <vt:lpstr>Calibri</vt:lpstr>
      <vt:lpstr>Calibri Light</vt:lpstr>
      <vt:lpstr>Century Gothic</vt:lpstr>
      <vt:lpstr>Wingdings</vt:lpstr>
      <vt:lpstr>Office 테마</vt:lpstr>
      <vt:lpstr>1_Office 테마</vt:lpstr>
      <vt:lpstr>6. KSP Built-In &amp; Customer Role / Permission</vt:lpstr>
      <vt:lpstr>6. KSP Built-In &amp; Customer Role / Permission</vt:lpstr>
      <vt:lpstr>6. KSP Built-In &amp; Custom Role / Permission &gt; 협의 필요</vt:lpstr>
      <vt:lpstr>6. KSP Built-In &amp; Custom Role / Permission</vt:lpstr>
      <vt:lpstr>6. KSP Built-In &amp; Custom Role / Permission</vt:lpstr>
      <vt:lpstr>6. 참고 내용</vt:lpstr>
      <vt:lpstr>6. 참고 내용 &gt; 작업 절차 (예상)</vt:lpstr>
      <vt:lpstr>6. 참고 내용 &gt; 작업 절차 (예상)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SUK SUNG</dc:creator>
  <cp:lastModifiedBy>SEUNG WOOK LYU</cp:lastModifiedBy>
  <cp:revision>921</cp:revision>
  <dcterms:created xsi:type="dcterms:W3CDTF">2020-01-30T05:51:23Z</dcterms:created>
  <dcterms:modified xsi:type="dcterms:W3CDTF">2022-05-16T15:03:28Z</dcterms:modified>
</cp:coreProperties>
</file>