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323D"/>
    <a:srgbClr val="A13131"/>
    <a:srgbClr val="E7E7E7"/>
    <a:srgbClr val="BF3A3A"/>
    <a:srgbClr val="CCFFCC"/>
    <a:srgbClr val="BF1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9" autoAdjust="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3E95-476A-4D5C-A863-45CD396769C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D7DD-D1C5-43FE-B3E9-601FEE5A5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2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53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676" y="2367333"/>
            <a:ext cx="843064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흑색종 검출을 위한 </a:t>
            </a:r>
            <a:endParaRPr lang="en-US" altLang="ko-KR" sz="48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48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피부병변 이미지 분류</a:t>
            </a:r>
            <a:endParaRPr lang="en-US" altLang="ko-KR" sz="48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1291" y="4600870"/>
            <a:ext cx="169501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Section4 Project</a:t>
            </a:r>
          </a:p>
          <a:p>
            <a:pPr algn="r"/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AI_05_</a:t>
            </a:r>
            <a:r>
              <a:rPr lang="ko-KR" altLang="en-US" sz="160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이용욱</a:t>
            </a: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2D42F1B-61C7-4820-A321-D540F278CF07}"/>
              </a:ext>
            </a:extLst>
          </p:cNvPr>
          <p:cNvCxnSpPr>
            <a:cxnSpLocks/>
          </p:cNvCxnSpPr>
          <p:nvPr/>
        </p:nvCxnSpPr>
        <p:spPr>
          <a:xfrm>
            <a:off x="7306811" y="4353885"/>
            <a:ext cx="3145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42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12238" y="503956"/>
            <a:ext cx="4328210" cy="523220"/>
            <a:chOff x="512238" y="471933"/>
            <a:chExt cx="2710099" cy="289811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71933"/>
              <a:ext cx="2416045" cy="28981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SemiBold" panose="02020603020101020101" pitchFamily="18" charset="-127"/>
                </a:rPr>
                <a:t>데이터 선정 및 이유</a:t>
              </a:r>
              <a:endParaRPr lang="ko-KR" altLang="en-US" sz="28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12238" y="482532"/>
              <a:ext cx="325730" cy="262491"/>
              <a:chOff x="1232674" y="1208321"/>
              <a:chExt cx="325730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32674" y="1208761"/>
                <a:ext cx="32573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01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7361644" y="1233304"/>
            <a:ext cx="1282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이미지 예시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706616-2D15-4F44-AD3A-DF4269A6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2" y="1577661"/>
            <a:ext cx="5535068" cy="46850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EE5EC0-E671-433A-9B60-FD7348B8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48" y="1577661"/>
            <a:ext cx="2523748" cy="468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3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62737" y="503956"/>
            <a:ext cx="1277181" cy="523220"/>
            <a:chOff x="543858" y="471933"/>
            <a:chExt cx="799703" cy="289811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71933"/>
              <a:ext cx="537269" cy="28981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EDA</a:t>
              </a:r>
              <a:endParaRPr lang="ko-KR" altLang="en-US" sz="28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43858" y="482532"/>
              <a:ext cx="262491" cy="262491"/>
              <a:chOff x="1264294" y="1208321"/>
              <a:chExt cx="262491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89545" y="1267113"/>
                <a:ext cx="211985" cy="14490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158654" y="4869260"/>
            <a:ext cx="107753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병변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D62F51-1C2F-4839-BD36-CD27BC8C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2" y="1508272"/>
            <a:ext cx="2499245" cy="3052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B15364-26EF-4A19-A462-881BECAC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903" y="1508272"/>
            <a:ext cx="2499245" cy="30855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27193A-7E7A-4B8E-84A3-082E43DA24A4}"/>
              </a:ext>
            </a:extLst>
          </p:cNvPr>
          <p:cNvSpPr txBox="1"/>
          <p:nvPr/>
        </p:nvSpPr>
        <p:spPr>
          <a:xfrm>
            <a:off x="3744571" y="4864516"/>
            <a:ext cx="148790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병변 확인방법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14ECFC-E7D9-4B31-B63B-6B775126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004" y="1508272"/>
            <a:ext cx="2627260" cy="30855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6A6FA9C-3CD2-47F6-A956-715E6D551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120" y="1480597"/>
            <a:ext cx="2844972" cy="30855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0DF96D-924E-4AA4-9A05-645DFA0D26F9}"/>
              </a:ext>
            </a:extLst>
          </p:cNvPr>
          <p:cNvSpPr txBox="1"/>
          <p:nvPr/>
        </p:nvSpPr>
        <p:spPr>
          <a:xfrm>
            <a:off x="9832837" y="4864516"/>
            <a:ext cx="107753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환자 나이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35CFA-6988-451F-8CC1-DAAC7B2E5757}"/>
              </a:ext>
            </a:extLst>
          </p:cNvPr>
          <p:cNvSpPr txBox="1"/>
          <p:nvPr/>
        </p:nvSpPr>
        <p:spPr>
          <a:xfrm>
            <a:off x="6804864" y="4883091"/>
            <a:ext cx="107753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병변 위치</a:t>
            </a:r>
          </a:p>
        </p:txBody>
      </p:sp>
    </p:spTree>
    <p:extLst>
      <p:ext uri="{BB962C8B-B14F-4D97-AF65-F5344CB8AC3E}">
        <p14:creationId xmlns:p14="http://schemas.microsoft.com/office/powerpoint/2010/main" val="258928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62737" y="503956"/>
            <a:ext cx="3370575" cy="523220"/>
            <a:chOff x="543858" y="471933"/>
            <a:chExt cx="2110475" cy="289811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71933"/>
              <a:ext cx="1848041" cy="28981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800" dirty="0" err="1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전처리</a:t>
              </a:r>
              <a:r>
                <a:rPr lang="ko-KR" altLang="en-US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및 모델링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43858" y="482532"/>
              <a:ext cx="262491" cy="262491"/>
              <a:chOff x="1264294" y="1208321"/>
              <a:chExt cx="262491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89544" y="1267113"/>
                <a:ext cx="211985" cy="14490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03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772340" y="2336393"/>
            <a:ext cx="2306973" cy="2185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 </a:t>
            </a:r>
            <a:r>
              <a:rPr lang="ko-KR" altLang="en-US" sz="2000" dirty="0" err="1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전처리</a:t>
            </a:r>
            <a:endParaRPr lang="en-US" altLang="ko-KR" sz="20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endParaRPr lang="en-US" altLang="ko-KR" sz="20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endParaRPr lang="en-US" altLang="ko-KR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1. </a:t>
            </a:r>
            <a:r>
              <a:rPr lang="ko-KR" altLang="en-US" sz="1600" dirty="0" err="1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결측치</a:t>
            </a:r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제거</a:t>
            </a:r>
            <a:endParaRPr lang="en-US" altLang="ko-KR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2. </a:t>
            </a:r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정규화</a:t>
            </a:r>
            <a:endParaRPr lang="en-US" altLang="ko-KR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endParaRPr lang="en-US" altLang="ko-KR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3. </a:t>
            </a:r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타겟 레이블 지정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35CFA-6988-451F-8CC1-DAAC7B2E5757}"/>
              </a:ext>
            </a:extLst>
          </p:cNvPr>
          <p:cNvSpPr txBox="1"/>
          <p:nvPr/>
        </p:nvSpPr>
        <p:spPr>
          <a:xfrm>
            <a:off x="7375559" y="1856774"/>
            <a:ext cx="62869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CNN</a:t>
            </a:r>
            <a:endParaRPr lang="ko-KR" altLang="en-US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026" name="Picture 2" descr="케라스와 코랩을 활용한 간단한 딥러닝 모델 훈련, 모델 저장 및 재사용 - 캐드앤그래픽스">
            <a:extLst>
              <a:ext uri="{FF2B5EF4-FFF2-40B4-BE49-F238E27FC236}">
                <a16:creationId xmlns:a16="http://schemas.microsoft.com/office/drawing/2014/main" id="{E7DAD476-6A41-4774-8A42-EE783B75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72" y="2262440"/>
            <a:ext cx="8022671" cy="246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62737" y="503956"/>
            <a:ext cx="2525793" cy="523220"/>
            <a:chOff x="543858" y="471933"/>
            <a:chExt cx="1581517" cy="289811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71933"/>
              <a:ext cx="1319083" cy="28981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모델링 결과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43858" y="482532"/>
              <a:ext cx="262491" cy="262491"/>
              <a:chOff x="1264294" y="1208321"/>
              <a:chExt cx="262491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89543" y="1267113"/>
                <a:ext cx="211985" cy="14490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04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4072855" y="3228945"/>
            <a:ext cx="23069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Cross Validation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428F0C-63B5-4C81-B81F-08A8967E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37" y="1365497"/>
            <a:ext cx="3361190" cy="47920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8BD285-5222-45E8-8F79-73D36E34C995}"/>
              </a:ext>
            </a:extLst>
          </p:cNvPr>
          <p:cNvSpPr txBox="1"/>
          <p:nvPr/>
        </p:nvSpPr>
        <p:spPr>
          <a:xfrm>
            <a:off x="3923927" y="5449633"/>
            <a:ext cx="23069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Loss</a:t>
            </a:r>
            <a:r>
              <a: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</a:t>
            </a:r>
            <a:r>
              <a: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0.7563</a:t>
            </a:r>
          </a:p>
          <a:p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Acc : 0.7294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5697AB1-6472-4165-9960-E65DE1C7EC23}"/>
              </a:ext>
            </a:extLst>
          </p:cNvPr>
          <p:cNvSpPr/>
          <p:nvPr/>
        </p:nvSpPr>
        <p:spPr>
          <a:xfrm>
            <a:off x="4714613" y="2790177"/>
            <a:ext cx="1015068" cy="4001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A22C14-7A2E-45C3-A027-1803A0FD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20" y="1365497"/>
            <a:ext cx="3077119" cy="22589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5A725F-17C6-4498-AC6D-750C22036F80}"/>
              </a:ext>
            </a:extLst>
          </p:cNvPr>
          <p:cNvSpPr txBox="1"/>
          <p:nvPr/>
        </p:nvSpPr>
        <p:spPr>
          <a:xfrm>
            <a:off x="9592090" y="5722962"/>
            <a:ext cx="23069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Acc : 0.7475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37B1201-0649-48D8-9D43-093A9E53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20" y="3652094"/>
            <a:ext cx="307711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6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62737" y="503956"/>
            <a:ext cx="1321936" cy="523220"/>
            <a:chOff x="543858" y="471933"/>
            <a:chExt cx="827726" cy="289811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71933"/>
              <a:ext cx="565292" cy="28981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결론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43858" y="482532"/>
              <a:ext cx="262491" cy="262491"/>
              <a:chOff x="1264294" y="1208321"/>
              <a:chExt cx="262491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89542" y="1267113"/>
                <a:ext cx="211985" cy="14490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05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6E7EE4-7DAE-45F7-8D6A-D92540AC270F}"/>
              </a:ext>
            </a:extLst>
          </p:cNvPr>
          <p:cNvSpPr txBox="1"/>
          <p:nvPr/>
        </p:nvSpPr>
        <p:spPr>
          <a:xfrm>
            <a:off x="662730" y="1342239"/>
            <a:ext cx="1042751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▶모델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dirty="0"/>
              <a:t>- </a:t>
            </a:r>
            <a:r>
              <a:rPr lang="ko-KR" altLang="en-US" dirty="0"/>
              <a:t> </a:t>
            </a:r>
            <a:r>
              <a:rPr lang="en-US" altLang="ko-KR" dirty="0"/>
              <a:t>0.75~0.77</a:t>
            </a:r>
            <a:r>
              <a:rPr lang="ko-KR" altLang="en-US" dirty="0"/>
              <a:t>정도의 정확도 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/>
              <a:t>▶활용방안 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초기 피부질환 감별 및 예후 예측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의료뿐만</a:t>
            </a:r>
            <a:r>
              <a:rPr lang="ko-KR" altLang="en-US" dirty="0"/>
              <a:t> 아니라 </a:t>
            </a:r>
            <a:r>
              <a:rPr lang="ko-KR" altLang="en-US" dirty="0" err="1"/>
              <a:t>코스메틱</a:t>
            </a:r>
            <a:r>
              <a:rPr lang="en-US" altLang="ko-KR" dirty="0"/>
              <a:t>(</a:t>
            </a:r>
            <a:r>
              <a:rPr lang="ko-KR" altLang="en-US" dirty="0"/>
              <a:t>뷰티</a:t>
            </a:r>
            <a:r>
              <a:rPr lang="en-US" altLang="ko-KR" dirty="0"/>
              <a:t>)</a:t>
            </a:r>
            <a:r>
              <a:rPr lang="ko-KR" altLang="en-US" dirty="0"/>
              <a:t>분야에도 적용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sz="2000" dirty="0"/>
              <a:t>▶한계점 및 발전 방향성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 데이터의 불균형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추가 및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CF424C-19FC-47A1-8912-3199788B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78" y="4695746"/>
            <a:ext cx="586821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5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99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아리따-돋움(TTF)-Bold</vt:lpstr>
      <vt:lpstr>아리따-돋움(TTF)-Medium</vt:lpstr>
      <vt:lpstr>아리따-돋움(TTF)-SemiBold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Yong</cp:lastModifiedBy>
  <cp:revision>34</cp:revision>
  <dcterms:created xsi:type="dcterms:W3CDTF">2016-04-15T05:38:51Z</dcterms:created>
  <dcterms:modified xsi:type="dcterms:W3CDTF">2021-11-11T06:37:31Z</dcterms:modified>
</cp:coreProperties>
</file>