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32"/>
  </p:normalViewPr>
  <p:slideViewPr>
    <p:cSldViewPr snapToGrid="0" snapToObjects="1">
      <p:cViewPr varScale="1">
        <p:scale>
          <a:sx n="66" d="100"/>
          <a:sy n="66" d="100"/>
        </p:scale>
        <p:origin x="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22393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basic principles of DB design.  Mainly through an example.  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2362200" y="6400800"/>
            <a:ext cx="4419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1676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2057400" y="-76200"/>
            <a:ext cx="50291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362200" y="6400800"/>
            <a:ext cx="4419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1676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4781549" y="2038350"/>
            <a:ext cx="5410200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819149" y="171450"/>
            <a:ext cx="5410200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362200" y="6400800"/>
            <a:ext cx="4419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1676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7724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362200" y="6400800"/>
            <a:ext cx="4419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1676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2000"/>
            </a:lvl1pPr>
            <a:lvl2pPr marL="457200" indent="0" rtl="0">
              <a:spcBef>
                <a:spcPts val="0"/>
              </a:spcBef>
              <a:buFont typeface="Times New Roman"/>
              <a:buNone/>
              <a:defRPr sz="1800"/>
            </a:lvl2pPr>
            <a:lvl3pPr marL="914400" indent="0" rtl="0">
              <a:spcBef>
                <a:spcPts val="0"/>
              </a:spcBef>
              <a:buFont typeface="Times New Roman"/>
              <a:buNone/>
              <a:defRPr sz="1600"/>
            </a:lvl3pPr>
            <a:lvl4pPr marL="1371600" indent="0" rtl="0">
              <a:spcBef>
                <a:spcPts val="0"/>
              </a:spcBef>
              <a:buFont typeface="Times New Roman"/>
              <a:buNone/>
              <a:defRPr sz="1400"/>
            </a:lvl4pPr>
            <a:lvl5pPr marL="1828800" indent="0" rtl="0">
              <a:spcBef>
                <a:spcPts val="0"/>
              </a:spcBef>
              <a:buFont typeface="Times New Roman"/>
              <a:buNone/>
              <a:defRPr sz="1400"/>
            </a:lvl5pPr>
            <a:lvl6pPr marL="2286000" indent="0" rtl="0">
              <a:spcBef>
                <a:spcPts val="0"/>
              </a:spcBef>
              <a:buFont typeface="Times New Roman"/>
              <a:buNone/>
              <a:defRPr sz="1400"/>
            </a:lvl6pPr>
            <a:lvl7pPr marL="2743200" indent="0" rtl="0">
              <a:spcBef>
                <a:spcPts val="0"/>
              </a:spcBef>
              <a:buFont typeface="Times New Roman"/>
              <a:buNone/>
              <a:defRPr sz="1400"/>
            </a:lvl7pPr>
            <a:lvl8pPr marL="3200400" indent="0" rtl="0">
              <a:spcBef>
                <a:spcPts val="0"/>
              </a:spcBef>
              <a:buFont typeface="Times New Roman"/>
              <a:buNone/>
              <a:defRPr sz="1400"/>
            </a:lvl8pPr>
            <a:lvl9pPr marL="3657600" indent="0" rtl="0">
              <a:spcBef>
                <a:spcPts val="0"/>
              </a:spcBef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2362200" y="6400800"/>
            <a:ext cx="4419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1676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2362200" y="6400800"/>
            <a:ext cx="4419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1676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2400" b="1"/>
            </a:lvl1pPr>
            <a:lvl2pPr marL="457200" indent="0" rtl="0">
              <a:spcBef>
                <a:spcPts val="0"/>
              </a:spcBef>
              <a:buFont typeface="Times New Roman"/>
              <a:buNone/>
              <a:defRPr sz="2000" b="1"/>
            </a:lvl2pPr>
            <a:lvl3pPr marL="914400" indent="0" rtl="0">
              <a:spcBef>
                <a:spcPts val="0"/>
              </a:spcBef>
              <a:buFont typeface="Times New Roman"/>
              <a:buNone/>
              <a:defRPr sz="1800" b="1"/>
            </a:lvl3pPr>
            <a:lvl4pPr marL="1371600" indent="0" rtl="0">
              <a:spcBef>
                <a:spcPts val="0"/>
              </a:spcBef>
              <a:buFont typeface="Times New Roman"/>
              <a:buNone/>
              <a:defRPr sz="1600" b="1"/>
            </a:lvl4pPr>
            <a:lvl5pPr marL="1828800" indent="0" rtl="0">
              <a:spcBef>
                <a:spcPts val="0"/>
              </a:spcBef>
              <a:buFont typeface="Times New Roman"/>
              <a:buNone/>
              <a:defRPr sz="1600" b="1"/>
            </a:lvl5pPr>
            <a:lvl6pPr marL="2286000" indent="0" rtl="0">
              <a:spcBef>
                <a:spcPts val="0"/>
              </a:spcBef>
              <a:buFont typeface="Times New Roman"/>
              <a:buNone/>
              <a:defRPr sz="1600" b="1"/>
            </a:lvl6pPr>
            <a:lvl7pPr marL="2743200" indent="0" rtl="0">
              <a:spcBef>
                <a:spcPts val="0"/>
              </a:spcBef>
              <a:buFont typeface="Times New Roman"/>
              <a:buNone/>
              <a:defRPr sz="1600" b="1"/>
            </a:lvl7pPr>
            <a:lvl8pPr marL="3200400" indent="0" rtl="0">
              <a:spcBef>
                <a:spcPts val="0"/>
              </a:spcBef>
              <a:buFont typeface="Times New Roman"/>
              <a:buNone/>
              <a:defRPr sz="1600" b="1"/>
            </a:lvl8pPr>
            <a:lvl9pPr marL="3657600" indent="0" rtl="0">
              <a:spcBef>
                <a:spcPts val="0"/>
              </a:spcBef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2400" b="1"/>
            </a:lvl1pPr>
            <a:lvl2pPr marL="457200" indent="0" rtl="0">
              <a:spcBef>
                <a:spcPts val="0"/>
              </a:spcBef>
              <a:buFont typeface="Times New Roman"/>
              <a:buNone/>
              <a:defRPr sz="2000" b="1"/>
            </a:lvl2pPr>
            <a:lvl3pPr marL="914400" indent="0" rtl="0">
              <a:spcBef>
                <a:spcPts val="0"/>
              </a:spcBef>
              <a:buFont typeface="Times New Roman"/>
              <a:buNone/>
              <a:defRPr sz="1800" b="1"/>
            </a:lvl3pPr>
            <a:lvl4pPr marL="1371600" indent="0" rtl="0">
              <a:spcBef>
                <a:spcPts val="0"/>
              </a:spcBef>
              <a:buFont typeface="Times New Roman"/>
              <a:buNone/>
              <a:defRPr sz="1600" b="1"/>
            </a:lvl4pPr>
            <a:lvl5pPr marL="1828800" indent="0" rtl="0">
              <a:spcBef>
                <a:spcPts val="0"/>
              </a:spcBef>
              <a:buFont typeface="Times New Roman"/>
              <a:buNone/>
              <a:defRPr sz="1600" b="1"/>
            </a:lvl5pPr>
            <a:lvl6pPr marL="2286000" indent="0" rtl="0">
              <a:spcBef>
                <a:spcPts val="0"/>
              </a:spcBef>
              <a:buFont typeface="Times New Roman"/>
              <a:buNone/>
              <a:defRPr sz="1600" b="1"/>
            </a:lvl6pPr>
            <a:lvl7pPr marL="2743200" indent="0" rtl="0">
              <a:spcBef>
                <a:spcPts val="0"/>
              </a:spcBef>
              <a:buFont typeface="Times New Roman"/>
              <a:buNone/>
              <a:defRPr sz="1600" b="1"/>
            </a:lvl7pPr>
            <a:lvl8pPr marL="3200400" indent="0" rtl="0">
              <a:spcBef>
                <a:spcPts val="0"/>
              </a:spcBef>
              <a:buFont typeface="Times New Roman"/>
              <a:buNone/>
              <a:defRPr sz="1600" b="1"/>
            </a:lvl8pPr>
            <a:lvl9pPr marL="3657600" indent="0" rtl="0">
              <a:spcBef>
                <a:spcPts val="0"/>
              </a:spcBef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362200" y="6400800"/>
            <a:ext cx="4419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1676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362200" y="6400800"/>
            <a:ext cx="4419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1676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362200" y="6400800"/>
            <a:ext cx="4419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1676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1400"/>
            </a:lvl1pPr>
            <a:lvl2pPr marL="457200" indent="0" rtl="0">
              <a:spcBef>
                <a:spcPts val="0"/>
              </a:spcBef>
              <a:buFont typeface="Times New Roman"/>
              <a:buNone/>
              <a:defRPr sz="1200"/>
            </a:lvl2pPr>
            <a:lvl3pPr marL="914400" indent="0" rtl="0">
              <a:spcBef>
                <a:spcPts val="0"/>
              </a:spcBef>
              <a:buFont typeface="Times New Roman"/>
              <a:buNone/>
              <a:defRPr sz="1000"/>
            </a:lvl3pPr>
            <a:lvl4pPr marL="1371600" indent="0" rtl="0">
              <a:spcBef>
                <a:spcPts val="0"/>
              </a:spcBef>
              <a:buFont typeface="Times New Roman"/>
              <a:buNone/>
              <a:defRPr sz="900"/>
            </a:lvl4pPr>
            <a:lvl5pPr marL="1828800" indent="0" rtl="0">
              <a:spcBef>
                <a:spcPts val="0"/>
              </a:spcBef>
              <a:buFont typeface="Times New Roman"/>
              <a:buNone/>
              <a:defRPr sz="900"/>
            </a:lvl5pPr>
            <a:lvl6pPr marL="2286000" indent="0" rtl="0">
              <a:spcBef>
                <a:spcPts val="0"/>
              </a:spcBef>
              <a:buFont typeface="Times New Roman"/>
              <a:buNone/>
              <a:defRPr sz="900"/>
            </a:lvl6pPr>
            <a:lvl7pPr marL="2743200" indent="0" rtl="0">
              <a:spcBef>
                <a:spcPts val="0"/>
              </a:spcBef>
              <a:buFont typeface="Times New Roman"/>
              <a:buNone/>
              <a:defRPr sz="900"/>
            </a:lvl7pPr>
            <a:lvl8pPr marL="3200400" indent="0" rtl="0">
              <a:spcBef>
                <a:spcPts val="0"/>
              </a:spcBef>
              <a:buFont typeface="Times New Roman"/>
              <a:buNone/>
              <a:defRPr sz="900"/>
            </a:lvl8pPr>
            <a:lvl9pPr marL="3657600" indent="0" rtl="0">
              <a:spcBef>
                <a:spcPts val="0"/>
              </a:spcBef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362200" y="6400800"/>
            <a:ext cx="4419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1676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 sz="1400"/>
            </a:lvl1pPr>
            <a:lvl2pPr marL="457200" indent="0" rtl="0">
              <a:spcBef>
                <a:spcPts val="0"/>
              </a:spcBef>
              <a:buFont typeface="Times New Roman"/>
              <a:buNone/>
              <a:defRPr sz="1200"/>
            </a:lvl2pPr>
            <a:lvl3pPr marL="914400" indent="0" rtl="0">
              <a:spcBef>
                <a:spcPts val="0"/>
              </a:spcBef>
              <a:buFont typeface="Times New Roman"/>
              <a:buNone/>
              <a:defRPr sz="1000"/>
            </a:lvl3pPr>
            <a:lvl4pPr marL="1371600" indent="0" rtl="0">
              <a:spcBef>
                <a:spcPts val="0"/>
              </a:spcBef>
              <a:buFont typeface="Times New Roman"/>
              <a:buNone/>
              <a:defRPr sz="900"/>
            </a:lvl4pPr>
            <a:lvl5pPr marL="1828800" indent="0" rtl="0">
              <a:spcBef>
                <a:spcPts val="0"/>
              </a:spcBef>
              <a:buFont typeface="Times New Roman"/>
              <a:buNone/>
              <a:defRPr sz="900"/>
            </a:lvl5pPr>
            <a:lvl6pPr marL="2286000" indent="0" rtl="0">
              <a:spcBef>
                <a:spcPts val="0"/>
              </a:spcBef>
              <a:buFont typeface="Times New Roman"/>
              <a:buNone/>
              <a:defRPr sz="900"/>
            </a:lvl6pPr>
            <a:lvl7pPr marL="2743200" indent="0" rtl="0">
              <a:spcBef>
                <a:spcPts val="0"/>
              </a:spcBef>
              <a:buFont typeface="Times New Roman"/>
              <a:buNone/>
              <a:defRPr sz="900"/>
            </a:lvl7pPr>
            <a:lvl8pPr marL="3200400" indent="0" rtl="0">
              <a:spcBef>
                <a:spcPts val="0"/>
              </a:spcBef>
              <a:buFont typeface="Times New Roman"/>
              <a:buNone/>
              <a:defRPr sz="900"/>
            </a:lvl8pPr>
            <a:lvl9pPr marL="3657600" indent="0" rtl="0">
              <a:spcBef>
                <a:spcPts val="0"/>
              </a:spcBef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2362200" y="6400800"/>
            <a:ext cx="4419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1676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7724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2362200" y="6400800"/>
            <a:ext cx="4419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spcBef>
                <a:spcPts val="0"/>
              </a:spcBef>
              <a:defRPr sz="16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1676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djangoproject.com/en/2.1/topics/tes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533400" y="2286000"/>
            <a:ext cx="8153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 exercise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990600" y="3657600"/>
            <a:ext cx="7162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 </a:t>
            </a:r>
            <a:r>
              <a:rPr lang="en-US" sz="2400" b="0" i="0" u="none" strike="noStrike" cap="none" baseline="0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participation questions today</a:t>
            </a:r>
            <a:r>
              <a:rPr lang="en-US" sz="2400" b="0" i="0" u="none" strike="noStrike" cap="none" baseline="0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139825" y="457200"/>
            <a:ext cx="7165974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Application Development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81000" y="-228600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 exercise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6868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r>
              <a:rPr lang="en-US" dirty="0" smtClean="0"/>
              <a:t> end-to-end unit tests for the </a:t>
            </a:r>
            <a:r>
              <a:rPr lang="en-US" dirty="0" err="1" smtClean="0"/>
              <a:t>sio</a:t>
            </a:r>
            <a:r>
              <a:rPr lang="en-US" dirty="0" smtClean="0"/>
              <a:t> application:</a:t>
            </a:r>
            <a:endParaRPr lang="en-US" dirty="0"/>
          </a:p>
          <a:p>
            <a:pPr marL="736600" lvl="1" indent="-342900">
              <a:spcBef>
                <a:spcPts val="0"/>
              </a:spcBef>
              <a:buSzPct val="83333"/>
              <a:buFont typeface="Arial"/>
              <a:buChar char="•"/>
            </a:pPr>
            <a:r>
              <a:rPr lang="en-US" dirty="0" smtClean="0"/>
              <a:t>Add student:  </a:t>
            </a:r>
            <a:r>
              <a:rPr lang="en-US" dirty="0"/>
              <a:t>/</a:t>
            </a:r>
            <a:r>
              <a:rPr lang="en-US" dirty="0" err="1" smtClean="0"/>
              <a:t>sio</a:t>
            </a:r>
            <a:r>
              <a:rPr lang="en-US" dirty="0" smtClean="0"/>
              <a:t>/create-student (</a:t>
            </a:r>
            <a:r>
              <a:rPr lang="en-US" dirty="0" err="1" smtClean="0"/>
              <a:t>andrew_id</a:t>
            </a:r>
            <a:r>
              <a:rPr lang="en-US" dirty="0" smtClean="0"/>
              <a:t>, </a:t>
            </a: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)</a:t>
            </a:r>
            <a:endParaRPr lang="en-US" dirty="0"/>
          </a:p>
          <a:p>
            <a:pPr marL="736600" lvl="1" indent="-342900">
              <a:spcBef>
                <a:spcPts val="0"/>
              </a:spcBef>
              <a:buSzPct val="83333"/>
              <a:buFont typeface="Arial"/>
              <a:buChar char="•"/>
            </a:pPr>
            <a:r>
              <a:rPr lang="en-US" dirty="0" smtClean="0"/>
              <a:t>Add course: /</a:t>
            </a:r>
            <a:r>
              <a:rPr lang="en-US" dirty="0" err="1" smtClean="0"/>
              <a:t>sio</a:t>
            </a:r>
            <a:r>
              <a:rPr lang="en-US" dirty="0" smtClean="0"/>
              <a:t>/create-course (</a:t>
            </a:r>
            <a:r>
              <a:rPr lang="en-US" dirty="0" err="1" smtClean="0"/>
              <a:t>course_number</a:t>
            </a:r>
            <a:r>
              <a:rPr lang="en-US" dirty="0" smtClean="0"/>
              <a:t>, </a:t>
            </a:r>
            <a:r>
              <a:rPr lang="en-US" dirty="0" err="1" smtClean="0"/>
              <a:t>course_name</a:t>
            </a:r>
            <a:r>
              <a:rPr lang="en-US" dirty="0" smtClean="0"/>
              <a:t>, instructor)</a:t>
            </a:r>
            <a:endParaRPr lang="en-US" dirty="0"/>
          </a:p>
          <a:p>
            <a:pPr marL="736600" lvl="1" indent="-342900">
              <a:spcBef>
                <a:spcPts val="0"/>
              </a:spcBef>
              <a:buSzPct val="83333"/>
              <a:buFont typeface="Arial"/>
              <a:buChar char="•"/>
            </a:pPr>
            <a:r>
              <a:rPr lang="en-US" dirty="0" smtClean="0"/>
              <a:t>Registering student:  /</a:t>
            </a:r>
            <a:r>
              <a:rPr lang="en-US" dirty="0" err="1" smtClean="0"/>
              <a:t>sio</a:t>
            </a:r>
            <a:r>
              <a:rPr lang="en-US" dirty="0" smtClean="0"/>
              <a:t>/register-student (</a:t>
            </a:r>
            <a:r>
              <a:rPr lang="en-US" dirty="0" err="1" smtClean="0"/>
              <a:t>andrew_id</a:t>
            </a:r>
            <a:r>
              <a:rPr lang="en-US" dirty="0" smtClean="0"/>
              <a:t>, </a:t>
            </a:r>
            <a:r>
              <a:rPr lang="en-US" dirty="0" err="1" smtClean="0"/>
              <a:t>course_number</a:t>
            </a:r>
            <a:r>
              <a:rPr lang="en-US" dirty="0" smtClean="0"/>
              <a:t>)</a:t>
            </a:r>
            <a:endParaRPr lang="en-US" dirty="0"/>
          </a:p>
          <a:p>
            <a:pPr marL="736600" lvl="1" indent="-342900">
              <a:spcBef>
                <a:spcPts val="0"/>
              </a:spcBef>
              <a:buSzPct val="83333"/>
              <a:buFont typeface="Arial"/>
              <a:buChar char="•"/>
            </a:pPr>
            <a:r>
              <a:rPr lang="en-US" dirty="0" smtClean="0"/>
              <a:t>Sending requests with invalid </a:t>
            </a:r>
            <a:r>
              <a:rPr lang="en-US" dirty="0"/>
              <a:t>request parameters.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should use the </a:t>
            </a:r>
            <a:r>
              <a:rPr lang="en-US" sz="2400" b="0" i="0" u="none" strike="noStrike" cap="none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Django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unit testing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onsolas"/>
                <a:cs typeface="Consolas"/>
                <a:sym typeface="Times New Roman"/>
              </a:rPr>
              <a:t>Client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sym typeface="Times New Roman"/>
              </a:rPr>
              <a:t>.</a:t>
            </a:r>
            <a:endParaRPr lang="en-US" sz="2000" dirty="0" smtClean="0"/>
          </a:p>
          <a:p>
            <a:pPr marL="514350" indent="-228600">
              <a:buSzPct val="83333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Times New Roman"/>
              </a:rPr>
              <a:t>See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https://docs.djangoproject.com/en/2.1/topics/testing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Times New Roman"/>
              </a:rPr>
              <a:t> and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sym typeface="Times New Roman"/>
              </a:rPr>
              <a:t>its sub-pages for details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Times New Roman"/>
              </a:rPr>
              <a:t>.</a:t>
            </a:r>
          </a:p>
          <a:p>
            <a:pPr marL="514350" indent="-228600">
              <a:buSzPct val="83333"/>
            </a:pPr>
            <a:endParaRPr lang="en-US" sz="2000" dirty="0"/>
          </a:p>
          <a:p>
            <a:pPr marL="0" lvl="0" indent="0">
              <a:buClr>
                <a:srgbClr val="000000"/>
              </a:buClr>
              <a:buSzPct val="25000"/>
              <a:buNone/>
            </a:pPr>
            <a:r>
              <a:rPr lang="en-US" dirty="0" smtClean="0">
                <a:solidFill>
                  <a:srgbClr val="000000"/>
                </a:solidFill>
              </a:rPr>
              <a:t>Fix any bugs you find.</a:t>
            </a:r>
            <a:endParaRPr lang="en-US" sz="2000" b="0" i="0" u="none" strike="noStrike" cap="none" baseline="0" dirty="0" smtClean="0">
              <a:solidFill>
                <a:schemeClr val="dk1"/>
              </a:solidFill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1676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107</Words>
  <Application>Microsoft Macintosh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Times New Roman</vt:lpstr>
      <vt:lpstr>Default Design</vt:lpstr>
      <vt:lpstr>Unit testing exercise</vt:lpstr>
      <vt:lpstr>Unit testing exercise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exercise</dc:title>
  <cp:lastModifiedBy>Josh Sunshine</cp:lastModifiedBy>
  <cp:revision>9</cp:revision>
  <dcterms:modified xsi:type="dcterms:W3CDTF">2018-10-31T12:36:36Z</dcterms:modified>
</cp:coreProperties>
</file>