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4" r:id="rId3"/>
    <p:sldId id="283" r:id="rId4"/>
    <p:sldId id="273" r:id="rId5"/>
    <p:sldId id="274" r:id="rId6"/>
    <p:sldId id="291" r:id="rId7"/>
    <p:sldId id="292" r:id="rId8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12" userDrawn="1">
          <p15:clr>
            <a:srgbClr val="A4A3A4"/>
          </p15:clr>
        </p15:guide>
        <p15:guide id="2" pos="38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012"/>
        <p:guide pos="38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100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67.xml"/><Relationship Id="rId7" Type="http://schemas.openxmlformats.org/officeDocument/2006/relationships/image" Target="../media/image3.png"/><Relationship Id="rId6" Type="http://schemas.openxmlformats.org/officeDocument/2006/relationships/tags" Target="../tags/tag66.xml"/><Relationship Id="rId5" Type="http://schemas.openxmlformats.org/officeDocument/2006/relationships/image" Target="../media/image2.png"/><Relationship Id="rId4" Type="http://schemas.openxmlformats.org/officeDocument/2006/relationships/tags" Target="../tags/tag65.xml"/><Relationship Id="rId31" Type="http://schemas.openxmlformats.org/officeDocument/2006/relationships/slideLayout" Target="../slideLayouts/slideLayout1.xml"/><Relationship Id="rId30" Type="http://schemas.openxmlformats.org/officeDocument/2006/relationships/tags" Target="../tags/tag79.xml"/><Relationship Id="rId3" Type="http://schemas.openxmlformats.org/officeDocument/2006/relationships/image" Target="../media/image1.png"/><Relationship Id="rId29" Type="http://schemas.openxmlformats.org/officeDocument/2006/relationships/tags" Target="../tags/tag78.xml"/><Relationship Id="rId28" Type="http://schemas.openxmlformats.org/officeDocument/2006/relationships/tags" Target="../tags/tag77.xml"/><Relationship Id="rId27" Type="http://schemas.openxmlformats.org/officeDocument/2006/relationships/image" Target="../media/image13.png"/><Relationship Id="rId26" Type="http://schemas.openxmlformats.org/officeDocument/2006/relationships/tags" Target="../tags/tag76.xml"/><Relationship Id="rId25" Type="http://schemas.openxmlformats.org/officeDocument/2006/relationships/image" Target="../media/image12.png"/><Relationship Id="rId24" Type="http://schemas.openxmlformats.org/officeDocument/2006/relationships/tags" Target="../tags/tag75.xml"/><Relationship Id="rId23" Type="http://schemas.openxmlformats.org/officeDocument/2006/relationships/image" Target="../media/image11.png"/><Relationship Id="rId22" Type="http://schemas.openxmlformats.org/officeDocument/2006/relationships/tags" Target="../tags/tag74.xml"/><Relationship Id="rId21" Type="http://schemas.openxmlformats.org/officeDocument/2006/relationships/image" Target="../media/image10.png"/><Relationship Id="rId20" Type="http://schemas.openxmlformats.org/officeDocument/2006/relationships/tags" Target="../tags/tag73.xml"/><Relationship Id="rId2" Type="http://schemas.openxmlformats.org/officeDocument/2006/relationships/tags" Target="../tags/tag64.xml"/><Relationship Id="rId19" Type="http://schemas.openxmlformats.org/officeDocument/2006/relationships/image" Target="../media/image9.png"/><Relationship Id="rId18" Type="http://schemas.openxmlformats.org/officeDocument/2006/relationships/tags" Target="../tags/tag72.xml"/><Relationship Id="rId17" Type="http://schemas.openxmlformats.org/officeDocument/2006/relationships/image" Target="../media/image8.png"/><Relationship Id="rId16" Type="http://schemas.openxmlformats.org/officeDocument/2006/relationships/tags" Target="../tags/tag71.xml"/><Relationship Id="rId15" Type="http://schemas.openxmlformats.org/officeDocument/2006/relationships/image" Target="../media/image7.png"/><Relationship Id="rId14" Type="http://schemas.openxmlformats.org/officeDocument/2006/relationships/tags" Target="../tags/tag70.xml"/><Relationship Id="rId13" Type="http://schemas.openxmlformats.org/officeDocument/2006/relationships/image" Target="../media/image6.png"/><Relationship Id="rId12" Type="http://schemas.openxmlformats.org/officeDocument/2006/relationships/tags" Target="../tags/tag69.xml"/><Relationship Id="rId11" Type="http://schemas.openxmlformats.org/officeDocument/2006/relationships/image" Target="../media/image5.png"/><Relationship Id="rId10" Type="http://schemas.openxmlformats.org/officeDocument/2006/relationships/tags" Target="../tags/tag68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tags" Target="../tags/tag85.xml"/><Relationship Id="rId7" Type="http://schemas.openxmlformats.org/officeDocument/2006/relationships/image" Target="../media/image14.png"/><Relationship Id="rId6" Type="http://schemas.openxmlformats.org/officeDocument/2006/relationships/tags" Target="../tags/tag84.xml"/><Relationship Id="rId5" Type="http://schemas.openxmlformats.org/officeDocument/2006/relationships/tags" Target="../tags/tag83.xml"/><Relationship Id="rId4" Type="http://schemas.openxmlformats.org/officeDocument/2006/relationships/tags" Target="../tags/tag82.xml"/><Relationship Id="rId31" Type="http://schemas.openxmlformats.org/officeDocument/2006/relationships/slideLayout" Target="../slideLayouts/slideLayout1.xml"/><Relationship Id="rId30" Type="http://schemas.openxmlformats.org/officeDocument/2006/relationships/tags" Target="../tags/tag96.xml"/><Relationship Id="rId3" Type="http://schemas.openxmlformats.org/officeDocument/2006/relationships/image" Target="../media/image13.png"/><Relationship Id="rId29" Type="http://schemas.openxmlformats.org/officeDocument/2006/relationships/image" Target="../media/image25.png"/><Relationship Id="rId28" Type="http://schemas.openxmlformats.org/officeDocument/2006/relationships/tags" Target="../tags/tag95.xml"/><Relationship Id="rId27" Type="http://schemas.openxmlformats.org/officeDocument/2006/relationships/image" Target="../media/image24.png"/><Relationship Id="rId26" Type="http://schemas.openxmlformats.org/officeDocument/2006/relationships/tags" Target="../tags/tag94.xml"/><Relationship Id="rId25" Type="http://schemas.openxmlformats.org/officeDocument/2006/relationships/image" Target="../media/image23.png"/><Relationship Id="rId24" Type="http://schemas.openxmlformats.org/officeDocument/2006/relationships/tags" Target="../tags/tag93.xml"/><Relationship Id="rId23" Type="http://schemas.openxmlformats.org/officeDocument/2006/relationships/image" Target="../media/image22.png"/><Relationship Id="rId22" Type="http://schemas.openxmlformats.org/officeDocument/2006/relationships/tags" Target="../tags/tag92.xml"/><Relationship Id="rId21" Type="http://schemas.openxmlformats.org/officeDocument/2006/relationships/image" Target="../media/image21.png"/><Relationship Id="rId20" Type="http://schemas.openxmlformats.org/officeDocument/2006/relationships/tags" Target="../tags/tag91.xml"/><Relationship Id="rId2" Type="http://schemas.openxmlformats.org/officeDocument/2006/relationships/tags" Target="../tags/tag81.xml"/><Relationship Id="rId19" Type="http://schemas.openxmlformats.org/officeDocument/2006/relationships/image" Target="../media/image20.png"/><Relationship Id="rId18" Type="http://schemas.openxmlformats.org/officeDocument/2006/relationships/tags" Target="../tags/tag90.xml"/><Relationship Id="rId17" Type="http://schemas.openxmlformats.org/officeDocument/2006/relationships/image" Target="../media/image19.png"/><Relationship Id="rId16" Type="http://schemas.openxmlformats.org/officeDocument/2006/relationships/tags" Target="../tags/tag89.xml"/><Relationship Id="rId15" Type="http://schemas.openxmlformats.org/officeDocument/2006/relationships/image" Target="../media/image18.png"/><Relationship Id="rId14" Type="http://schemas.openxmlformats.org/officeDocument/2006/relationships/tags" Target="../tags/tag88.xml"/><Relationship Id="rId13" Type="http://schemas.openxmlformats.org/officeDocument/2006/relationships/image" Target="../media/image17.png"/><Relationship Id="rId12" Type="http://schemas.openxmlformats.org/officeDocument/2006/relationships/tags" Target="../tags/tag87.xml"/><Relationship Id="rId11" Type="http://schemas.openxmlformats.org/officeDocument/2006/relationships/image" Target="../media/image16.png"/><Relationship Id="rId10" Type="http://schemas.openxmlformats.org/officeDocument/2006/relationships/tags" Target="../tags/tag86.xml"/><Relationship Id="rId1" Type="http://schemas.openxmlformats.org/officeDocument/2006/relationships/tags" Target="../tags/tag8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8.xml"/><Relationship Id="rId1" Type="http://schemas.openxmlformats.org/officeDocument/2006/relationships/tags" Target="../tags/tag9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-660400" y="-603250"/>
          <a:ext cx="14006195" cy="7596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1940"/>
                <a:gridCol w="3016250"/>
                <a:gridCol w="3015615"/>
                <a:gridCol w="3016250"/>
                <a:gridCol w="3406140"/>
              </a:tblGrid>
              <a:tr h="1005840">
                <a:tc>
                  <a:txBody>
                    <a:bodyPr/>
                    <a:p>
                      <a:pPr>
                        <a:buNone/>
                      </a:pPr>
                      <a:endParaRPr lang="zh-CN" altLang="en-US" sz="2000" b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α</a:t>
                      </a:r>
                      <a:r>
                        <a:rPr lang="en-US" altLang="zh-CN" sz="20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=0.5, </a:t>
                      </a:r>
                      <a:r>
                        <a:rPr lang="en-US" altLang="zh-CN" sz="20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γ</a:t>
                      </a:r>
                      <a:r>
                        <a:rPr lang="en-US" altLang="zh-CN" sz="20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=2</a:t>
                      </a:r>
                      <a:endParaRPr lang="en-US" altLang="zh-CN" sz="20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0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0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α=1, γ=2</a:t>
                      </a:r>
                      <a:endParaRPr lang="en-US" altLang="zh-CN" sz="20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>
                        <a:buNone/>
                      </a:pPr>
                      <a:endParaRPr lang="en-US" altLang="zh-CN" sz="20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0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0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α=1.5, γ=2</a:t>
                      </a:r>
                      <a:endParaRPr lang="en-US" altLang="zh-CN" sz="20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>
                        <a:buNone/>
                      </a:pPr>
                      <a:endParaRPr lang="en-US" altLang="zh-CN" sz="20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0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               α=2, γ=2</a:t>
                      </a:r>
                      <a:endParaRPr lang="en-US" altLang="zh-CN" sz="20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24000">
                <a:tc>
                  <a:txBody>
                    <a:bodyPr/>
                    <a:p>
                      <a:pPr indent="0" algn="ctr" fontAlgn="auto">
                        <a:buNone/>
                      </a:pPr>
                      <a:r>
                        <a:rPr lang="en-US" altLang="zh-CN" sz="2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03/20/2020–04/15/2020</a:t>
                      </a:r>
                      <a:endParaRPr lang="en-US" altLang="zh-CN" sz="2000" b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000" b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000" b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000" b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000" b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33295">
                <a:tc>
                  <a:txBody>
                    <a:bodyPr/>
                    <a:p>
                      <a:pPr indent="0" algn="ctr" fontAlgn="auto">
                        <a:buNone/>
                      </a:pPr>
                      <a:r>
                        <a:rPr lang="en-US" altLang="zh-CN" sz="2000" b="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05/15/2020–06/15/2020</a:t>
                      </a:r>
                      <a:endParaRPr lang="en-US" altLang="zh-CN" sz="2000" b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>
                        <a:buNone/>
                      </a:pPr>
                      <a:endParaRPr lang="en-US" altLang="zh-CN" sz="2000" b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000" b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000" b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000" b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000" b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33295">
                <a:tc>
                  <a:txBody>
                    <a:bodyPr/>
                    <a:p>
                      <a:pPr indent="0" algn="ctr" fontAlgn="auto">
                        <a:buNone/>
                      </a:pPr>
                      <a:r>
                        <a:rPr lang="en-US" altLang="zh-CN" sz="2000" b="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08/15/2020–09/15/2020</a:t>
                      </a:r>
                      <a:endParaRPr lang="en-US" altLang="zh-CN" sz="2000" b="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000" b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000" b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000" b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000" b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6" name="图片 15"/>
          <p:cNvPicPr/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871335" y="417195"/>
            <a:ext cx="2988000" cy="2106000"/>
          </a:xfrm>
          <a:prstGeom prst="rect">
            <a:avLst/>
          </a:prstGeom>
        </p:spPr>
      </p:pic>
      <p:pic>
        <p:nvPicPr>
          <p:cNvPr id="17" name="图片 16"/>
          <p:cNvPicPr/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94715" y="417195"/>
            <a:ext cx="2988000" cy="2106000"/>
          </a:xfrm>
          <a:prstGeom prst="rect">
            <a:avLst/>
          </a:prstGeom>
        </p:spPr>
      </p:pic>
      <p:pic>
        <p:nvPicPr>
          <p:cNvPr id="19" name="图片 18"/>
          <p:cNvPicPr/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9893300" y="417195"/>
            <a:ext cx="2988000" cy="2106000"/>
          </a:xfrm>
          <a:prstGeom prst="rect">
            <a:avLst/>
          </a:prstGeom>
        </p:spPr>
      </p:pic>
      <p:pic>
        <p:nvPicPr>
          <p:cNvPr id="24" name="图片 23"/>
          <p:cNvPicPr/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3883025" y="417195"/>
            <a:ext cx="2988000" cy="2106000"/>
          </a:xfrm>
          <a:prstGeom prst="rect">
            <a:avLst/>
          </a:prstGeom>
        </p:spPr>
      </p:pic>
      <p:pic>
        <p:nvPicPr>
          <p:cNvPr id="26" name="图片 25"/>
          <p:cNvPicPr/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894715" y="2584450"/>
            <a:ext cx="2988000" cy="2106000"/>
          </a:xfrm>
          <a:prstGeom prst="rect">
            <a:avLst/>
          </a:prstGeom>
        </p:spPr>
      </p:pic>
      <p:pic>
        <p:nvPicPr>
          <p:cNvPr id="27" name="图片 26"/>
          <p:cNvPicPr/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857250" y="4798695"/>
            <a:ext cx="2988000" cy="2106000"/>
          </a:xfrm>
          <a:prstGeom prst="rect">
            <a:avLst/>
          </a:prstGeom>
        </p:spPr>
      </p:pic>
      <p:pic>
        <p:nvPicPr>
          <p:cNvPr id="28" name="图片 27"/>
          <p:cNvPicPr/>
          <p:nvPr>
            <p:custDataLst>
              <p:tags r:id="rId1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6896735" y="2589530"/>
            <a:ext cx="2988000" cy="2106000"/>
          </a:xfrm>
          <a:prstGeom prst="rect">
            <a:avLst/>
          </a:prstGeom>
        </p:spPr>
      </p:pic>
      <p:pic>
        <p:nvPicPr>
          <p:cNvPr id="29" name="图片 28"/>
          <p:cNvPicPr/>
          <p:nvPr>
            <p:custDataLst>
              <p:tags r:id="rId1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6838950" y="4798695"/>
            <a:ext cx="2988000" cy="2106000"/>
          </a:xfrm>
          <a:prstGeom prst="rect">
            <a:avLst/>
          </a:prstGeom>
        </p:spPr>
      </p:pic>
      <p:pic>
        <p:nvPicPr>
          <p:cNvPr id="30" name="图片 29"/>
          <p:cNvPicPr/>
          <p:nvPr>
            <p:custDataLst>
              <p:tags r:id="rId1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3848100" y="4796790"/>
            <a:ext cx="2988000" cy="2106000"/>
          </a:xfrm>
          <a:prstGeom prst="rect">
            <a:avLst/>
          </a:prstGeom>
        </p:spPr>
      </p:pic>
      <p:pic>
        <p:nvPicPr>
          <p:cNvPr id="31" name="图片 30"/>
          <p:cNvPicPr/>
          <p:nvPr>
            <p:custDataLst>
              <p:tags r:id="rId20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3883025" y="2584450"/>
            <a:ext cx="2988000" cy="2106000"/>
          </a:xfrm>
          <a:prstGeom prst="rect">
            <a:avLst/>
          </a:prstGeom>
        </p:spPr>
      </p:pic>
      <p:pic>
        <p:nvPicPr>
          <p:cNvPr id="34" name="图片 33"/>
          <p:cNvPicPr/>
          <p:nvPr>
            <p:custDataLst>
              <p:tags r:id="rId22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9859645" y="2607945"/>
            <a:ext cx="2988000" cy="2106000"/>
          </a:xfrm>
          <a:prstGeom prst="rect">
            <a:avLst/>
          </a:prstGeom>
        </p:spPr>
      </p:pic>
      <p:pic>
        <p:nvPicPr>
          <p:cNvPr id="35" name="图片 34"/>
          <p:cNvPicPr/>
          <p:nvPr>
            <p:custDataLst>
              <p:tags r:id="rId24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9893300" y="4798695"/>
            <a:ext cx="2988000" cy="2106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27"/>
          <a:srcRect t="543"/>
          <a:stretch>
            <a:fillRect/>
          </a:stretch>
        </p:blipFill>
        <p:spPr>
          <a:xfrm>
            <a:off x="12982575" y="428625"/>
            <a:ext cx="363220" cy="20948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27"/>
          <a:srcRect t="543"/>
          <a:stretch>
            <a:fillRect/>
          </a:stretch>
        </p:blipFill>
        <p:spPr>
          <a:xfrm>
            <a:off x="12982575" y="2619375"/>
            <a:ext cx="363220" cy="20948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27"/>
          <a:srcRect t="543"/>
          <a:stretch>
            <a:fillRect/>
          </a:stretch>
        </p:blipFill>
        <p:spPr>
          <a:xfrm>
            <a:off x="12982575" y="4814570"/>
            <a:ext cx="363220" cy="2094865"/>
          </a:xfrm>
          <a:prstGeom prst="rect">
            <a:avLst/>
          </a:prstGeom>
        </p:spPr>
      </p:pic>
    </p:spTree>
    <p:custDataLst>
      <p:tags r:id="rId30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-660400" y="-603250"/>
          <a:ext cx="14006195" cy="7596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1940"/>
                <a:gridCol w="3016250"/>
                <a:gridCol w="3015615"/>
                <a:gridCol w="3016250"/>
                <a:gridCol w="3406140"/>
              </a:tblGrid>
              <a:tr h="1005840">
                <a:tc>
                  <a:txBody>
                    <a:bodyPr/>
                    <a:p>
                      <a:pPr>
                        <a:buNone/>
                      </a:pPr>
                      <a:endParaRPr lang="zh-CN" altLang="en-US" sz="2000" b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α</a:t>
                      </a:r>
                      <a:r>
                        <a:rPr lang="en-US" altLang="zh-CN" sz="20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=1, </a:t>
                      </a:r>
                      <a:r>
                        <a:rPr lang="en-US" altLang="zh-CN" sz="20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γ</a:t>
                      </a:r>
                      <a:r>
                        <a:rPr lang="en-US" altLang="zh-CN" sz="20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=0.5</a:t>
                      </a:r>
                      <a:endParaRPr lang="en-US" altLang="zh-CN" sz="20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0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0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α=1, γ=1</a:t>
                      </a:r>
                      <a:endParaRPr lang="en-US" altLang="zh-CN" sz="20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>
                        <a:buNone/>
                      </a:pPr>
                      <a:endParaRPr lang="en-US" altLang="zh-CN" sz="20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0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0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α=1, γ=1.5</a:t>
                      </a:r>
                      <a:endParaRPr lang="en-US" altLang="zh-CN" sz="20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>
                        <a:buNone/>
                      </a:pPr>
                      <a:endParaRPr lang="en-US" altLang="zh-CN" sz="20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0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               α=1, γ=2</a:t>
                      </a:r>
                      <a:endParaRPr lang="en-US" altLang="zh-CN" sz="20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24000">
                <a:tc>
                  <a:txBody>
                    <a:bodyPr/>
                    <a:p>
                      <a:pPr indent="0" algn="ctr" fontAlgn="auto">
                        <a:buNone/>
                      </a:pPr>
                      <a:r>
                        <a:rPr lang="en-US" altLang="zh-CN" sz="2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03/20/2020</a:t>
                      </a:r>
                      <a:r>
                        <a:rPr lang="en-US" altLang="zh-CN" sz="20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–</a:t>
                      </a:r>
                      <a:r>
                        <a:rPr lang="en-US" altLang="zh-CN" sz="2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04/15/2020</a:t>
                      </a:r>
                      <a:endParaRPr lang="en-US" altLang="zh-CN" sz="2000" b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000" b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000" b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000" b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000" b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33295">
                <a:tc>
                  <a:txBody>
                    <a:bodyPr/>
                    <a:p>
                      <a:pPr indent="0" algn="ctr" fontAlgn="auto">
                        <a:buNone/>
                      </a:pPr>
                      <a:r>
                        <a:rPr lang="en-US" altLang="zh-CN" sz="2000" b="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05/15/2020</a:t>
                      </a:r>
                      <a:r>
                        <a:rPr lang="en-US" altLang="zh-CN" sz="20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–</a:t>
                      </a:r>
                      <a:r>
                        <a:rPr lang="en-US" altLang="zh-CN" sz="2000" b="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06/15/2020</a:t>
                      </a:r>
                      <a:endParaRPr lang="en-US" altLang="zh-CN" sz="2000" b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>
                        <a:buNone/>
                      </a:pPr>
                      <a:endParaRPr lang="en-US" altLang="zh-CN" sz="2000" b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000" b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000" b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000" b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000" b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33295">
                <a:tc>
                  <a:txBody>
                    <a:bodyPr/>
                    <a:p>
                      <a:pPr indent="0" algn="ctr" fontAlgn="auto">
                        <a:buNone/>
                      </a:pPr>
                      <a:r>
                        <a:rPr lang="en-US" altLang="zh-CN" sz="2000" b="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08/15/2020</a:t>
                      </a:r>
                      <a:r>
                        <a:rPr lang="en-US" altLang="zh-CN" sz="20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–</a:t>
                      </a:r>
                      <a:r>
                        <a:rPr lang="en-US" altLang="zh-CN" sz="2000" b="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09/15/2020</a:t>
                      </a:r>
                      <a:endParaRPr lang="en-US" altLang="zh-CN" sz="2000" b="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000" b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000" b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000" b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000" b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t="543"/>
          <a:stretch>
            <a:fillRect/>
          </a:stretch>
        </p:blipFill>
        <p:spPr>
          <a:xfrm>
            <a:off x="12982575" y="428625"/>
            <a:ext cx="363220" cy="20948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rcRect t="543"/>
          <a:stretch>
            <a:fillRect/>
          </a:stretch>
        </p:blipFill>
        <p:spPr>
          <a:xfrm>
            <a:off x="12982575" y="2619375"/>
            <a:ext cx="363220" cy="20948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"/>
          <a:srcRect t="543"/>
          <a:stretch>
            <a:fillRect/>
          </a:stretch>
        </p:blipFill>
        <p:spPr>
          <a:xfrm>
            <a:off x="12982575" y="4814570"/>
            <a:ext cx="363220" cy="2094865"/>
          </a:xfrm>
          <a:prstGeom prst="rect">
            <a:avLst/>
          </a:prstGeom>
        </p:spPr>
      </p:pic>
      <p:pic>
        <p:nvPicPr>
          <p:cNvPr id="3" name="图片 2"/>
          <p:cNvPicPr/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99160" y="440690"/>
            <a:ext cx="2988000" cy="2106000"/>
          </a:xfrm>
          <a:prstGeom prst="rect">
            <a:avLst/>
          </a:prstGeom>
        </p:spPr>
      </p:pic>
      <p:pic>
        <p:nvPicPr>
          <p:cNvPr id="6" name="图片 5"/>
          <p:cNvPicPr/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899160" y="2605405"/>
            <a:ext cx="2988000" cy="2106000"/>
          </a:xfrm>
          <a:prstGeom prst="rect">
            <a:avLst/>
          </a:prstGeom>
        </p:spPr>
      </p:pic>
      <p:pic>
        <p:nvPicPr>
          <p:cNvPr id="12" name="图片 11"/>
          <p:cNvPicPr/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899160" y="4836160"/>
            <a:ext cx="2988000" cy="2106000"/>
          </a:xfrm>
          <a:prstGeom prst="rect">
            <a:avLst/>
          </a:prstGeom>
        </p:spPr>
      </p:pic>
      <p:pic>
        <p:nvPicPr>
          <p:cNvPr id="13" name="图片 12"/>
          <p:cNvPicPr/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887470" y="440690"/>
            <a:ext cx="2988000" cy="2106000"/>
          </a:xfrm>
          <a:prstGeom prst="rect">
            <a:avLst/>
          </a:prstGeom>
        </p:spPr>
      </p:pic>
      <p:pic>
        <p:nvPicPr>
          <p:cNvPr id="18" name="图片 17"/>
          <p:cNvPicPr/>
          <p:nvPr>
            <p:custDataLst>
              <p:tags r:id="rId1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887470" y="2605405"/>
            <a:ext cx="2988000" cy="2106000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1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887470" y="4836160"/>
            <a:ext cx="2988000" cy="2106000"/>
          </a:xfrm>
          <a:prstGeom prst="rect">
            <a:avLst/>
          </a:prstGeom>
        </p:spPr>
      </p:pic>
      <p:pic>
        <p:nvPicPr>
          <p:cNvPr id="20" name="图片 19"/>
          <p:cNvPicPr/>
          <p:nvPr>
            <p:custDataLst>
              <p:tags r:id="rId1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6875780" y="440690"/>
            <a:ext cx="2988000" cy="2106000"/>
          </a:xfrm>
          <a:prstGeom prst="rect">
            <a:avLst/>
          </a:prstGeom>
        </p:spPr>
      </p:pic>
      <p:pic>
        <p:nvPicPr>
          <p:cNvPr id="21" name="图片 20"/>
          <p:cNvPicPr/>
          <p:nvPr>
            <p:custDataLst>
              <p:tags r:id="rId20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6875780" y="2605405"/>
            <a:ext cx="2988000" cy="2106000"/>
          </a:xfrm>
          <a:prstGeom prst="rect">
            <a:avLst/>
          </a:prstGeom>
        </p:spPr>
      </p:pic>
      <p:pic>
        <p:nvPicPr>
          <p:cNvPr id="22" name="图片 21"/>
          <p:cNvPicPr/>
          <p:nvPr>
            <p:custDataLst>
              <p:tags r:id="rId22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6875780" y="4836160"/>
            <a:ext cx="2988000" cy="2106000"/>
          </a:xfrm>
          <a:prstGeom prst="rect">
            <a:avLst/>
          </a:prstGeom>
        </p:spPr>
      </p:pic>
      <p:pic>
        <p:nvPicPr>
          <p:cNvPr id="11" name="图片 10"/>
          <p:cNvPicPr/>
          <p:nvPr>
            <p:custDataLst>
              <p:tags r:id="rId24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9864090" y="440690"/>
            <a:ext cx="2988000" cy="2106000"/>
          </a:xfrm>
          <a:prstGeom prst="rect">
            <a:avLst/>
          </a:prstGeom>
        </p:spPr>
      </p:pic>
      <p:pic>
        <p:nvPicPr>
          <p:cNvPr id="32" name="图片 31"/>
          <p:cNvPicPr/>
          <p:nvPr>
            <p:custDataLst>
              <p:tags r:id="rId26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9864090" y="2605405"/>
            <a:ext cx="2988000" cy="2106000"/>
          </a:xfrm>
          <a:prstGeom prst="rect">
            <a:avLst/>
          </a:prstGeom>
        </p:spPr>
      </p:pic>
      <p:pic>
        <p:nvPicPr>
          <p:cNvPr id="33" name="图片 32"/>
          <p:cNvPicPr/>
          <p:nvPr>
            <p:custDataLst>
              <p:tags r:id="rId28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9864090" y="4836160"/>
            <a:ext cx="2988000" cy="2106000"/>
          </a:xfrm>
          <a:prstGeom prst="rect">
            <a:avLst/>
          </a:prstGeom>
        </p:spPr>
      </p:pic>
    </p:spTree>
    <p:custDataLst>
      <p:tags r:id="rId30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738630" y="2346960"/>
          <a:ext cx="8715375" cy="2145030"/>
        </p:xfrm>
        <a:graphic>
          <a:graphicData uri="http://schemas.openxmlformats.org/drawingml/2006/table">
            <a:tbl>
              <a:tblPr/>
              <a:tblGrid>
                <a:gridCol w="1743075"/>
                <a:gridCol w="1743075"/>
                <a:gridCol w="1743075"/>
                <a:gridCol w="1743075"/>
                <a:gridCol w="1743075"/>
              </a:tblGrid>
              <a:tr h="357505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Alpha=0.5,Gamma=2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Alpha=1,Gamma=2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Alpha=1.5,Gamma=2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Alpha=2,Gamma=2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5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21212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April~May</a:t>
                      </a:r>
                      <a:endParaRPr lang="en-US" altLang="en-US" sz="1400" b="0">
                        <a:solidFill>
                          <a:srgbClr val="21212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North Carolina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North Carolina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North Carolina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North Carolina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5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21212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May~June</a:t>
                      </a:r>
                      <a:endParaRPr lang="en-US" altLang="en-US" sz="1400" b="0">
                        <a:solidFill>
                          <a:srgbClr val="21212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Oklahoma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New York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New York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New York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5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21212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June~July</a:t>
                      </a:r>
                      <a:endParaRPr lang="en-US" altLang="en-US" sz="1400" b="0">
                        <a:solidFill>
                          <a:srgbClr val="21212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Vermont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Vermont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Oklahoma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Florida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5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21212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July~August</a:t>
                      </a:r>
                      <a:endParaRPr lang="en-US" altLang="en-US" sz="1400" b="0">
                        <a:solidFill>
                          <a:srgbClr val="21212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New York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New York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California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Massachusetts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5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21212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August~September</a:t>
                      </a:r>
                      <a:endParaRPr lang="en-US" altLang="en-US" sz="1400" b="0">
                        <a:solidFill>
                          <a:srgbClr val="21212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New Jersey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Connecticut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Connecticut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Connecticut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/>
        </p:nvGraphicFramePr>
        <p:xfrm>
          <a:off x="1738313" y="2346960"/>
          <a:ext cx="8715375" cy="2545080"/>
        </p:xfrm>
        <a:graphic>
          <a:graphicData uri="http://schemas.openxmlformats.org/drawingml/2006/table">
            <a:tbl>
              <a:tblPr/>
              <a:tblGrid>
                <a:gridCol w="1743075"/>
                <a:gridCol w="1743075"/>
                <a:gridCol w="1743075"/>
                <a:gridCol w="1743075"/>
                <a:gridCol w="1743075"/>
              </a:tblGrid>
              <a:tr h="35640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Alpha=0.5,Gamma=2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Alpha=1,Gamma=2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Alpha=1.5,Gamma=2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Alpha=2,Gamma=2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64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21212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April~May</a:t>
                      </a:r>
                      <a:endParaRPr lang="en-US" altLang="en-US" sz="1400" b="0">
                        <a:solidFill>
                          <a:srgbClr val="21212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New York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New York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New York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Vermont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64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21212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May~June</a:t>
                      </a:r>
                      <a:endParaRPr lang="en-US" altLang="en-US" sz="1400" b="0">
                        <a:solidFill>
                          <a:srgbClr val="21212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California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California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Illinois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California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64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21212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June~July</a:t>
                      </a:r>
                      <a:endParaRPr lang="en-US" altLang="en-US" sz="1400" b="0">
                        <a:solidFill>
                          <a:srgbClr val="21212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Illinois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Illinois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Massachusetts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Illinois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64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21212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July~August</a:t>
                      </a:r>
                      <a:endParaRPr lang="en-US" altLang="en-US" sz="1400" b="0">
                        <a:solidFill>
                          <a:srgbClr val="21212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California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North Carolina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Illinois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Illinois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64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21212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August~September</a:t>
                      </a:r>
                      <a:endParaRPr lang="en-US" altLang="en-US" sz="1400" b="0">
                        <a:solidFill>
                          <a:srgbClr val="21212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Massachusetts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California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North Carolina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North Carolina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/>
        </p:nvGraphicFramePr>
        <p:xfrm>
          <a:off x="1828800" y="2667000"/>
          <a:ext cx="919424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245"/>
                <a:gridCol w="1872000"/>
                <a:gridCol w="1872000"/>
                <a:gridCol w="1872000"/>
                <a:gridCol w="1872000"/>
              </a:tblGrid>
              <a:tr h="38100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α </a:t>
                      </a: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= 0.5, </a:t>
                      </a: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γ </a:t>
                      </a: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= 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α </a:t>
                      </a: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= 1, </a:t>
                      </a: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γ </a:t>
                      </a: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= 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α </a:t>
                      </a: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= 1.5, </a:t>
                      </a: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γ </a:t>
                      </a: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= 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α </a:t>
                      </a: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= 2, </a:t>
                      </a: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γ </a:t>
                      </a: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= 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p>
                      <a:pPr indent="0" algn="ctr" fontAlgn="auto">
                        <a:buNone/>
                      </a:pPr>
                      <a:r>
                        <a:rPr lang="en-US" altLang="zh-CN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03/20/2020</a:t>
                      </a:r>
                      <a:r>
                        <a:rPr lang="en-US" altLang="zh-CN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–</a:t>
                      </a:r>
                      <a:r>
                        <a:rPr lang="en-US" altLang="zh-CN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04/15/2020</a:t>
                      </a:r>
                      <a:endParaRPr lang="en-US" altLang="zh-CN" sz="1600" b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(</a:t>
                      </a:r>
                      <a:r>
                        <a:rPr lang="zh-CN" alt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0.0924</a:t>
                      </a:r>
                      <a:r>
                        <a:rPr lang="en-US" altLang="zh-CN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, </a:t>
                      </a:r>
                      <a:r>
                        <a:rPr lang="zh-CN" alt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0.0784</a:t>
                      </a:r>
                      <a:r>
                        <a:rPr lang="en-US" altLang="zh-CN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)</a:t>
                      </a:r>
                      <a:endParaRPr lang="en-US" altLang="zh-CN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(</a:t>
                      </a:r>
                      <a:r>
                        <a:rPr lang="zh-CN" altLang="en-US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0.0842</a:t>
                      </a:r>
                      <a:r>
                        <a:rPr lang="en-US" altLang="zh-CN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, </a:t>
                      </a:r>
                      <a:r>
                        <a:rPr lang="zh-CN" altLang="en-US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0.0868</a:t>
                      </a:r>
                      <a:r>
                        <a:rPr lang="en-US" altLang="zh-CN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)</a:t>
                      </a:r>
                      <a:endParaRPr lang="en-US" altLang="zh-CN" sz="16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(</a:t>
                      </a:r>
                      <a:r>
                        <a:rPr lang="zh-CN" altLang="en-US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0.0746</a:t>
                      </a:r>
                      <a:r>
                        <a:rPr lang="en-US" altLang="zh-CN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, </a:t>
                      </a:r>
                      <a:r>
                        <a:rPr lang="zh-CN" altLang="en-US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0.0952</a:t>
                      </a:r>
                      <a:r>
                        <a:rPr lang="en-US" altLang="zh-CN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)</a:t>
                      </a:r>
                      <a:endParaRPr lang="en-US" altLang="zh-CN" sz="16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(</a:t>
                      </a:r>
                      <a:r>
                        <a:rPr lang="zh-CN" altLang="en-US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0.0678</a:t>
                      </a:r>
                      <a:r>
                        <a:rPr lang="en-US" altLang="zh-CN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, </a:t>
                      </a:r>
                      <a:r>
                        <a:rPr lang="zh-CN" altLang="en-US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0.103</a:t>
                      </a:r>
                      <a:r>
                        <a:rPr lang="en-US" altLang="zh-CN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)</a:t>
                      </a:r>
                      <a:endParaRPr lang="en-US" altLang="zh-CN" sz="16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p>
                      <a:pPr indent="0" algn="ctr" fontAlgn="auto">
                        <a:buNone/>
                      </a:pPr>
                      <a:r>
                        <a:rPr lang="en-US" altLang="zh-CN" sz="1600" b="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05/15/2020</a:t>
                      </a:r>
                      <a:r>
                        <a:rPr lang="en-US" altLang="zh-CN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–</a:t>
                      </a:r>
                      <a:r>
                        <a:rPr lang="en-US" altLang="zh-CN" sz="1600" b="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06/15/2020</a:t>
                      </a:r>
                      <a:endParaRPr lang="en-US" altLang="zh-CN" sz="1600" b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(</a:t>
                      </a:r>
                      <a:r>
                        <a:rPr lang="zh-CN" altLang="en-US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0.0384</a:t>
                      </a:r>
                      <a:r>
                        <a:rPr lang="en-US" altLang="zh-CN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, </a:t>
                      </a:r>
                      <a:r>
                        <a:rPr lang="zh-CN" altLang="en-US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0.0410</a:t>
                      </a:r>
                      <a:r>
                        <a:rPr lang="en-US" altLang="zh-CN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)</a:t>
                      </a:r>
                      <a:endParaRPr lang="en-US" altLang="zh-CN" sz="16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(</a:t>
                      </a:r>
                      <a:r>
                        <a:rPr lang="zh-CN" altLang="en-US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0.0457</a:t>
                      </a:r>
                      <a:r>
                        <a:rPr lang="en-US" altLang="zh-CN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, 0.0688)</a:t>
                      </a:r>
                      <a:endParaRPr lang="en-US" altLang="zh-CN" sz="16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(</a:t>
                      </a:r>
                      <a:r>
                        <a:rPr lang="zh-CN" altLang="en-US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0.0318</a:t>
                      </a:r>
                      <a:r>
                        <a:rPr lang="en-US" altLang="zh-CN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, </a:t>
                      </a:r>
                      <a:r>
                        <a:rPr lang="zh-CN" altLang="en-US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0.0552</a:t>
                      </a:r>
                      <a:r>
                        <a:rPr lang="en-US" altLang="zh-CN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)</a:t>
                      </a:r>
                      <a:endParaRPr lang="en-US" altLang="zh-CN" sz="16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(</a:t>
                      </a:r>
                      <a:r>
                        <a:rPr lang="zh-CN" altLang="en-US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0.0239</a:t>
                      </a:r>
                      <a:r>
                        <a:rPr lang="en-US" altLang="zh-CN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, </a:t>
                      </a:r>
                      <a:r>
                        <a:rPr lang="zh-CN" altLang="en-US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0.0813</a:t>
                      </a:r>
                      <a:r>
                        <a:rPr lang="en-US" altLang="zh-CN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)</a:t>
                      </a:r>
                      <a:endParaRPr lang="en-US" altLang="zh-CN" sz="16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p>
                      <a:pPr indent="0" algn="ctr" fontAlgn="auto">
                        <a:buNone/>
                      </a:pPr>
                      <a:r>
                        <a:rPr lang="en-US" altLang="zh-CN" sz="1600" b="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08/15/2020</a:t>
                      </a:r>
                      <a:r>
                        <a:rPr lang="en-US" altLang="zh-CN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–</a:t>
                      </a:r>
                      <a:r>
                        <a:rPr lang="en-US" altLang="zh-CN" sz="1600" b="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09/15/2020</a:t>
                      </a:r>
                      <a:endParaRPr lang="en-US" altLang="zh-CN" sz="1600" b="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(</a:t>
                      </a:r>
                      <a:r>
                        <a:rPr lang="zh-CN" altLang="en-US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0.107</a:t>
                      </a:r>
                      <a:r>
                        <a:rPr lang="en-US" altLang="zh-CN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, </a:t>
                      </a:r>
                      <a:r>
                        <a:rPr lang="zh-CN" altLang="en-US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0.100</a:t>
                      </a:r>
                      <a:r>
                        <a:rPr lang="en-US" altLang="zh-CN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)</a:t>
                      </a:r>
                      <a:endParaRPr lang="en-US" altLang="zh-CN" sz="16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(</a:t>
                      </a:r>
                      <a:r>
                        <a:rPr lang="zh-CN" altLang="en-US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0.0459</a:t>
                      </a:r>
                      <a:r>
                        <a:rPr lang="en-US" altLang="zh-CN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, </a:t>
                      </a:r>
                      <a:r>
                        <a:rPr lang="zh-CN" altLang="en-US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0.0506</a:t>
                      </a:r>
                      <a:r>
                        <a:rPr lang="en-US" altLang="zh-CN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)</a:t>
                      </a:r>
                      <a:endParaRPr lang="en-US" altLang="zh-CN" sz="16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(</a:t>
                      </a:r>
                      <a:r>
                        <a:rPr lang="zh-CN" altLang="en-US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0.0729</a:t>
                      </a:r>
                      <a:r>
                        <a:rPr lang="en-US" altLang="zh-CN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, </a:t>
                      </a:r>
                      <a:r>
                        <a:rPr lang="zh-CN" altLang="en-US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0.104</a:t>
                      </a:r>
                      <a:r>
                        <a:rPr lang="en-US" altLang="zh-CN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)</a:t>
                      </a:r>
                      <a:endParaRPr lang="en-US" altLang="zh-CN" sz="16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(</a:t>
                      </a:r>
                      <a:r>
                        <a:rPr lang="zh-CN" altLang="en-US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0.0520</a:t>
                      </a:r>
                      <a:r>
                        <a:rPr lang="en-US" altLang="zh-CN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, </a:t>
                      </a:r>
                      <a:r>
                        <a:rPr lang="zh-CN" altLang="en-US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0.0861</a:t>
                      </a:r>
                      <a:r>
                        <a:rPr lang="en-US" altLang="zh-CN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)</a:t>
                      </a:r>
                      <a:endParaRPr lang="en-US" altLang="zh-CN" sz="16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/>
        </p:nvGraphicFramePr>
        <p:xfrm>
          <a:off x="1828800" y="2667000"/>
          <a:ext cx="9194245" cy="172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245"/>
                <a:gridCol w="1871980"/>
                <a:gridCol w="1872020"/>
                <a:gridCol w="1872000"/>
                <a:gridCol w="1872000"/>
              </a:tblGrid>
              <a:tr h="38100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α </a:t>
                      </a: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= 1, </a:t>
                      </a: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γ </a:t>
                      </a: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= 0.5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α </a:t>
                      </a: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= 1, </a:t>
                      </a: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γ </a:t>
                      </a: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= 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α </a:t>
                      </a: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= 1, </a:t>
                      </a: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γ </a:t>
                      </a: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= 1.5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α </a:t>
                      </a: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= 1, </a:t>
                      </a: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γ </a:t>
                      </a: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= 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p>
                      <a:pPr indent="0" algn="ctr" fontAlgn="auto">
                        <a:buNone/>
                      </a:pPr>
                      <a:r>
                        <a:rPr lang="en-US" altLang="zh-CN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03/20/2020</a:t>
                      </a:r>
                      <a:r>
                        <a:rPr lang="en-US" altLang="zh-CN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–</a:t>
                      </a:r>
                      <a:r>
                        <a:rPr lang="en-US" altLang="zh-CN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04/15/2020</a:t>
                      </a:r>
                      <a:endParaRPr lang="en-US" altLang="zh-CN" sz="1600" b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(</a:t>
                      </a:r>
                      <a:r>
                        <a:rPr lang="zh-CN" altLang="en-US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0.0835</a:t>
                      </a:r>
                      <a:r>
                        <a:rPr lang="en-US" altLang="zh-CN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, </a:t>
                      </a:r>
                      <a:r>
                        <a:rPr lang="zh-CN" altLang="en-US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0.103</a:t>
                      </a:r>
                      <a:r>
                        <a:rPr lang="en-US" altLang="zh-CN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)</a:t>
                      </a:r>
                      <a:endParaRPr lang="en-US" altLang="zh-CN" sz="16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(</a:t>
                      </a:r>
                      <a:r>
                        <a:rPr lang="zh-CN" altLang="en-US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0.0816</a:t>
                      </a:r>
                      <a:r>
                        <a:rPr lang="en-US" altLang="zh-CN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, </a:t>
                      </a:r>
                      <a:r>
                        <a:rPr lang="zh-CN" altLang="en-US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0.0973</a:t>
                      </a:r>
                      <a:r>
                        <a:rPr lang="en-US" altLang="zh-CN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)</a:t>
                      </a:r>
                      <a:endParaRPr lang="en-US" altLang="zh-CN" sz="16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(</a:t>
                      </a:r>
                      <a:r>
                        <a:rPr lang="zh-CN" altLang="en-US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0.0869</a:t>
                      </a:r>
                      <a:r>
                        <a:rPr lang="en-US" altLang="zh-CN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, </a:t>
                      </a:r>
                      <a:r>
                        <a:rPr lang="zh-CN" altLang="en-US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0.0937</a:t>
                      </a:r>
                      <a:r>
                        <a:rPr lang="en-US" altLang="zh-CN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)</a:t>
                      </a:r>
                      <a:endParaRPr lang="en-US" altLang="zh-CN" sz="16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(</a:t>
                      </a:r>
                      <a:r>
                        <a:rPr lang="zh-CN" altLang="en-US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0.0842</a:t>
                      </a:r>
                      <a:r>
                        <a:rPr lang="en-US" altLang="zh-CN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, </a:t>
                      </a:r>
                      <a:r>
                        <a:rPr lang="zh-CN" altLang="en-US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0.0868</a:t>
                      </a:r>
                      <a:r>
                        <a:rPr lang="en-US" altLang="zh-CN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)</a:t>
                      </a:r>
                      <a:endParaRPr lang="en-US" altLang="zh-CN" sz="16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120">
                <a:tc>
                  <a:txBody>
                    <a:bodyPr/>
                    <a:p>
                      <a:pPr indent="0" algn="ctr" fontAlgn="auto">
                        <a:buNone/>
                      </a:pPr>
                      <a:r>
                        <a:rPr lang="en-US" altLang="zh-CN" sz="1600" b="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05/15/2020</a:t>
                      </a:r>
                      <a:r>
                        <a:rPr lang="en-US" altLang="zh-CN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–</a:t>
                      </a:r>
                      <a:r>
                        <a:rPr lang="en-US" altLang="zh-CN" sz="1600" b="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06/15/2020</a:t>
                      </a:r>
                      <a:endParaRPr lang="en-US" altLang="zh-CN" sz="1600" b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(</a:t>
                      </a:r>
                      <a:r>
                        <a:rPr lang="zh-CN" altLang="en-US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0.0359</a:t>
                      </a:r>
                      <a:r>
                        <a:rPr lang="en-US" altLang="zh-CN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, </a:t>
                      </a:r>
                      <a:r>
                        <a:rPr lang="zh-CN" altLang="en-US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0.0618</a:t>
                      </a:r>
                      <a:r>
                        <a:rPr lang="en-US" altLang="zh-CN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)</a:t>
                      </a:r>
                      <a:endParaRPr lang="en-US" altLang="zh-CN" sz="16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(</a:t>
                      </a:r>
                      <a:r>
                        <a:rPr lang="zh-CN" altLang="en-US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0.0378</a:t>
                      </a:r>
                      <a:r>
                        <a:rPr lang="en-US" altLang="zh-CN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, </a:t>
                      </a:r>
                      <a:r>
                        <a:rPr lang="zh-CN" altLang="en-US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0.0678</a:t>
                      </a:r>
                      <a:r>
                        <a:rPr lang="en-US" altLang="zh-CN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)</a:t>
                      </a:r>
                      <a:endParaRPr lang="en-US" altLang="zh-CN" sz="16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(</a:t>
                      </a:r>
                      <a:r>
                        <a:rPr lang="zh-CN" altLang="en-US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0.0396</a:t>
                      </a:r>
                      <a:r>
                        <a:rPr lang="en-US" altLang="zh-CN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, </a:t>
                      </a:r>
                      <a:r>
                        <a:rPr lang="zh-CN" altLang="en-US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0.0655</a:t>
                      </a:r>
                      <a:r>
                        <a:rPr lang="en-US" altLang="zh-CN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)</a:t>
                      </a:r>
                      <a:endParaRPr lang="en-US" altLang="zh-CN" sz="16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(</a:t>
                      </a:r>
                      <a:r>
                        <a:rPr lang="zh-CN" altLang="en-US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0.0457</a:t>
                      </a:r>
                      <a:r>
                        <a:rPr lang="en-US" altLang="zh-CN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, </a:t>
                      </a:r>
                      <a:r>
                        <a:rPr lang="zh-CN" altLang="en-US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0.0688</a:t>
                      </a:r>
                      <a:r>
                        <a:rPr lang="en-US" altLang="zh-CN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)</a:t>
                      </a:r>
                      <a:endParaRPr lang="en-US" altLang="zh-CN" sz="16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p>
                      <a:pPr indent="0" algn="ctr" fontAlgn="auto">
                        <a:buNone/>
                      </a:pPr>
                      <a:r>
                        <a:rPr lang="en-US" altLang="zh-CN" sz="1600" b="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08/15/2020</a:t>
                      </a:r>
                      <a:r>
                        <a:rPr lang="en-US" altLang="zh-CN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–</a:t>
                      </a:r>
                      <a:r>
                        <a:rPr lang="en-US" altLang="zh-CN" sz="1600" b="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09/15/2020</a:t>
                      </a:r>
                      <a:endParaRPr lang="en-US" altLang="zh-CN" sz="1600" b="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(</a:t>
                      </a:r>
                      <a:r>
                        <a:rPr lang="zh-CN" altLang="en-US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0.0703</a:t>
                      </a:r>
                      <a:r>
                        <a:rPr lang="en-US" altLang="zh-CN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, </a:t>
                      </a:r>
                      <a:r>
                        <a:rPr lang="zh-CN" altLang="en-US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0.0943</a:t>
                      </a:r>
                      <a:r>
                        <a:rPr lang="en-US" altLang="zh-CN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)</a:t>
                      </a:r>
                      <a:endParaRPr lang="en-US" altLang="zh-CN" sz="16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(</a:t>
                      </a:r>
                      <a:r>
                        <a:rPr lang="zh-CN" altLang="en-US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0.0830</a:t>
                      </a:r>
                      <a:r>
                        <a:rPr lang="en-US" altLang="zh-CN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, </a:t>
                      </a:r>
                      <a:r>
                        <a:rPr lang="zh-CN" altLang="en-US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0.108</a:t>
                      </a:r>
                      <a:r>
                        <a:rPr lang="en-US" altLang="zh-CN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)</a:t>
                      </a:r>
                      <a:endParaRPr lang="en-US" altLang="zh-CN" sz="16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(</a:t>
                      </a:r>
                      <a:r>
                        <a:rPr lang="zh-CN" altLang="en-US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0.0880</a:t>
                      </a:r>
                      <a:r>
                        <a:rPr lang="en-US" altLang="zh-CN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, </a:t>
                      </a:r>
                      <a:r>
                        <a:rPr lang="zh-CN" altLang="en-US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0.104</a:t>
                      </a:r>
                      <a:r>
                        <a:rPr lang="en-US" altLang="zh-CN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)</a:t>
                      </a:r>
                      <a:endParaRPr lang="en-US" altLang="zh-CN" sz="16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(</a:t>
                      </a:r>
                      <a:r>
                        <a:rPr lang="zh-CN" altLang="en-US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0.0459</a:t>
                      </a:r>
                      <a:r>
                        <a:rPr lang="en-US" altLang="zh-CN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, </a:t>
                      </a:r>
                      <a:r>
                        <a:rPr lang="zh-CN" altLang="en-US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0.0506</a:t>
                      </a:r>
                      <a:r>
                        <a:rPr lang="en-US" altLang="zh-CN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)</a:t>
                      </a:r>
                      <a:endParaRPr lang="en-US" altLang="zh-CN" sz="16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commondata" val="eyJoZGlkIjoiNmU5OTAzMDY0NTUwNWI2YjRkYmE1M2Y3NjRhNjI0YWUifQ==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TABLE_ENDDRAG_ORIGIN_RECT" val="1102*598"/>
  <p:tag name="TABLE_ENDDRAG_RECT" val="-52*-47*1102*598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TABLE_ENDDRAG_ORIGIN_RECT" val="1102*598"/>
  <p:tag name="TABLE_ENDDRAG_RECT" val="-52*-47*1102*598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7.xml><?xml version="1.0" encoding="utf-8"?>
<p:tagLst xmlns:p="http://schemas.openxmlformats.org/presentationml/2006/main">
  <p:tag name="TABLE_ENDDRAG_ORIGIN_RECT" val="686*168"/>
  <p:tag name="TABLE_ENDDRAG_RECT" val="136*184*686*168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1469</Words>
  <Application>WPS 演示</Application>
  <PresentationFormat>宽屏</PresentationFormat>
  <Paragraphs>226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Wingdings</vt:lpstr>
      <vt:lpstr>Times New Roman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WPS_1602066633</cp:lastModifiedBy>
  <cp:revision>171</cp:revision>
  <dcterms:created xsi:type="dcterms:W3CDTF">2019-06-19T02:08:00Z</dcterms:created>
  <dcterms:modified xsi:type="dcterms:W3CDTF">2024-05-24T01:00:07Z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2052-12.1.0.16729</vt:lpwstr>
  </property>
  <property fmtid="{D5CDD505-2E9C-101B-9397-08002B2CF9AE}" pid="3" name="ICV">
    <vt:lpwstr>58506AA9C1AB4ECEA1EA8116CDC4E802_13</vt:lpwstr>
  </property>
</Properties>
</file>