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7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8" r:id="rId3"/>
    <p:sldId id="260" r:id="rId4"/>
    <p:sldId id="287" r:id="rId5"/>
    <p:sldId id="288" r:id="rId6"/>
    <p:sldId id="289" r:id="rId7"/>
    <p:sldId id="290" r:id="rId8"/>
    <p:sldId id="286" r:id="rId9"/>
    <p:sldId id="291" r:id="rId10"/>
    <p:sldId id="278" r:id="rId11"/>
  </p:sldIdLst>
  <p:sldSz cx="11522075" cy="6480175"/>
  <p:notesSz cx="6858000" cy="9144000"/>
  <p:custDataLst>
    <p:tags r:id="rId14"/>
  </p:custDataLst>
  <p:defaultTextStyle>
    <a:defPPr>
      <a:defRPr lang="zh-CN"/>
    </a:defPPr>
    <a:lvl1pPr marL="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180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6423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9603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2847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6027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4235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3" userDrawn="1">
          <p15:clr>
            <a:srgbClr val="A4A3A4"/>
          </p15:clr>
        </p15:guide>
        <p15:guide id="2" pos="37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CCE"/>
    <a:srgbClr val="CDD6E8"/>
    <a:srgbClr val="3C5D9F"/>
    <a:srgbClr val="6A83B6"/>
    <a:srgbClr val="004098"/>
    <a:srgbClr val="AC4384"/>
    <a:srgbClr val="774186"/>
    <a:srgbClr val="1A5BA2"/>
    <a:srgbClr val="12408E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85" y="72"/>
      </p:cViewPr>
      <p:guideLst>
        <p:guide orient="horz" pos="2173"/>
        <p:guide pos="37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2025/5/31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3A2C8B3-F9D7-4422-8C0E-9194A35BF3B8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A842B054-0CF9-400F-B234-20538BCD453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64235" rtl="0" eaLnBrk="1" latinLnBrk="0" hangingPunct="1"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31800" algn="l" defTabSz="864235" rtl="0" eaLnBrk="1" latinLnBrk="0" hangingPunct="1"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864235" algn="l" defTabSz="864235" rtl="0" eaLnBrk="1" latinLnBrk="0" hangingPunct="1"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296035" algn="l" defTabSz="864235" rtl="0" eaLnBrk="1" latinLnBrk="0" hangingPunct="1"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728470" algn="l" defTabSz="864235" rtl="0" eaLnBrk="1" latinLnBrk="0" hangingPunct="1">
      <a:defRPr sz="11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160270" algn="l" defTabSz="8642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92070" algn="l" defTabSz="8642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024505" algn="l" defTabSz="8642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56305" algn="l" defTabSz="864235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8AED-7D10-EEF2-A7A9-2490DBA77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3BD3F0D-52CC-B0F0-72D8-7778C50C3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C7B245-F8CE-4C96-C2CC-55AB83F84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4FF7AE-2CB0-AF75-D149-31B080B7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7642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AB48B-86D4-5AF8-8D9E-77987B9E2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8259A6-A8C6-9590-BF56-AF417ABE5A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D9B966F-FA48-4186-2811-D9BC43BAB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6FFC3C-BC06-66AA-0A8E-206A3F81FB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51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7EBB1-B618-CDED-F11B-CFE657844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36711EA-D807-A3D9-11A8-B20064F08E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C01F5D-E072-92E2-F987-47F861E6F6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129738-06E8-620D-A62F-A74AA0834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48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E3C77-1794-0021-2E89-419DEDE80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AE2DD4-DA57-8C07-982F-0C3E1DE93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29E49B-82A9-3056-3C2D-5EDC9D36B0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331516-2EE8-BC98-2B73-DD48358A3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512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2C7CB-408F-B354-B72E-3DD5B0D60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DF4741E-8D6D-7A92-6C50-4FACF1A14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19DA851-4A48-6C49-FCC1-331B41392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1F5D19-1980-6892-C57F-38C315EAF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22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45130-DA69-BD93-41D4-A7C7C5558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A9EDD1E-D210-A112-ED27-A431590BF4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78C43C8-3965-3D1C-4A14-507C85413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E1397C7-2542-5DA5-C615-F48EEB0F0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42B054-0CF9-400F-B234-20538BCD453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63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40260" y="1060529"/>
            <a:ext cx="8641556" cy="2256061"/>
          </a:xfrm>
        </p:spPr>
        <p:txBody>
          <a:bodyPr anchor="b"/>
          <a:lstStyle>
            <a:lvl1pPr algn="ctr">
              <a:defRPr sz="5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40260" y="3403592"/>
            <a:ext cx="8641556" cy="1564542"/>
          </a:xfrm>
        </p:spPr>
        <p:txBody>
          <a:bodyPr/>
          <a:lstStyle>
            <a:lvl1pPr marL="0" indent="0" algn="ctr">
              <a:buNone/>
              <a:defRPr sz="2300"/>
            </a:lvl1pPr>
            <a:lvl2pPr marL="431800" indent="0" algn="ctr">
              <a:buNone/>
              <a:defRPr sz="1900"/>
            </a:lvl2pPr>
            <a:lvl3pPr marL="864235" indent="0" algn="ctr">
              <a:buNone/>
              <a:defRPr sz="1700"/>
            </a:lvl3pPr>
            <a:lvl4pPr marL="1296035" indent="0" algn="ctr">
              <a:buNone/>
              <a:defRPr sz="1500"/>
            </a:lvl4pPr>
            <a:lvl5pPr marL="1728470" indent="0" algn="ctr">
              <a:buNone/>
              <a:defRPr sz="1500"/>
            </a:lvl5pPr>
            <a:lvl6pPr marL="2160270" indent="0" algn="ctr">
              <a:buNone/>
              <a:defRPr sz="1500"/>
            </a:lvl6pPr>
            <a:lvl7pPr marL="2592070" indent="0" algn="ctr">
              <a:buNone/>
              <a:defRPr sz="1500"/>
            </a:lvl7pPr>
            <a:lvl8pPr marL="3024505" indent="0" algn="ctr">
              <a:buNone/>
              <a:defRPr sz="1500"/>
            </a:lvl8pPr>
            <a:lvl9pPr marL="3456305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245485" y="345009"/>
            <a:ext cx="2484447" cy="549164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92143" y="345009"/>
            <a:ext cx="7309316" cy="549164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6141" y="1615545"/>
            <a:ext cx="9937790" cy="2695572"/>
          </a:xfrm>
        </p:spPr>
        <p:txBody>
          <a:bodyPr anchor="b"/>
          <a:lstStyle>
            <a:lvl1pPr>
              <a:defRPr sz="57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6141" y="4336618"/>
            <a:ext cx="9937790" cy="1417538"/>
          </a:xfrm>
        </p:spPr>
        <p:txBody>
          <a:bodyPr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431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86423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2960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7284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59207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0245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4563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92143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833050" y="1725046"/>
            <a:ext cx="4896882" cy="41116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3" y="345010"/>
            <a:ext cx="9937790" cy="125253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3644" y="1588543"/>
            <a:ext cx="4874377" cy="7785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00" b="1"/>
            </a:lvl4pPr>
            <a:lvl5pPr marL="1728470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070" indent="0">
              <a:buNone/>
              <a:defRPr sz="1500" b="1"/>
            </a:lvl7pPr>
            <a:lvl8pPr marL="3024505" indent="0">
              <a:buNone/>
              <a:defRPr sz="1500" b="1"/>
            </a:lvl8pPr>
            <a:lvl9pPr marL="345630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93644" y="2367064"/>
            <a:ext cx="4874377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833050" y="1588543"/>
            <a:ext cx="4898383" cy="778521"/>
          </a:xfrm>
        </p:spPr>
        <p:txBody>
          <a:bodyPr anchor="b"/>
          <a:lstStyle>
            <a:lvl1pPr marL="0" indent="0">
              <a:buNone/>
              <a:defRPr sz="2300" b="1"/>
            </a:lvl1pPr>
            <a:lvl2pPr marL="431800" indent="0">
              <a:buNone/>
              <a:defRPr sz="1900" b="1"/>
            </a:lvl2pPr>
            <a:lvl3pPr marL="864235" indent="0">
              <a:buNone/>
              <a:defRPr sz="1700" b="1"/>
            </a:lvl3pPr>
            <a:lvl4pPr marL="1296035" indent="0">
              <a:buNone/>
              <a:defRPr sz="1500" b="1"/>
            </a:lvl4pPr>
            <a:lvl5pPr marL="1728470" indent="0">
              <a:buNone/>
              <a:defRPr sz="1500" b="1"/>
            </a:lvl5pPr>
            <a:lvl6pPr marL="2160270" indent="0">
              <a:buNone/>
              <a:defRPr sz="1500" b="1"/>
            </a:lvl6pPr>
            <a:lvl7pPr marL="2592070" indent="0">
              <a:buNone/>
              <a:defRPr sz="1500" b="1"/>
            </a:lvl7pPr>
            <a:lvl8pPr marL="3024505" indent="0">
              <a:buNone/>
              <a:defRPr sz="1500" b="1"/>
            </a:lvl8pPr>
            <a:lvl9pPr marL="3456305" indent="0">
              <a:buNone/>
              <a:defRPr sz="15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833050" y="2367064"/>
            <a:ext cx="4898383" cy="3481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3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00"/>
            </a:lvl1pPr>
            <a:lvl2pPr marL="431800" indent="0">
              <a:buNone/>
              <a:defRPr sz="1300"/>
            </a:lvl2pPr>
            <a:lvl3pPr marL="864235" indent="0">
              <a:buNone/>
              <a:defRPr sz="1100"/>
            </a:lvl3pPr>
            <a:lvl4pPr marL="1296035" indent="0">
              <a:buNone/>
              <a:defRPr sz="900"/>
            </a:lvl4pPr>
            <a:lvl5pPr marL="1728470" indent="0">
              <a:buNone/>
              <a:defRPr sz="900"/>
            </a:lvl5pPr>
            <a:lvl6pPr marL="2160270" indent="0">
              <a:buNone/>
              <a:defRPr sz="900"/>
            </a:lvl6pPr>
            <a:lvl7pPr marL="2592070" indent="0">
              <a:buNone/>
              <a:defRPr sz="900"/>
            </a:lvl7pPr>
            <a:lvl8pPr marL="3024505" indent="0">
              <a:buNone/>
              <a:defRPr sz="900"/>
            </a:lvl8pPr>
            <a:lvl9pPr marL="345630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3644" y="432012"/>
            <a:ext cx="3716169" cy="1512041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898383" y="933026"/>
            <a:ext cx="5833050" cy="4605124"/>
          </a:xfrm>
        </p:spPr>
        <p:txBody>
          <a:bodyPr/>
          <a:lstStyle>
            <a:lvl1pPr marL="0" indent="0">
              <a:buNone/>
              <a:defRPr sz="3000"/>
            </a:lvl1pPr>
            <a:lvl2pPr marL="431800" indent="0">
              <a:buNone/>
              <a:defRPr sz="2600"/>
            </a:lvl2pPr>
            <a:lvl3pPr marL="864235" indent="0">
              <a:buNone/>
              <a:defRPr sz="2300"/>
            </a:lvl3pPr>
            <a:lvl4pPr marL="1296035" indent="0">
              <a:buNone/>
              <a:defRPr sz="1900"/>
            </a:lvl4pPr>
            <a:lvl5pPr marL="1728470" indent="0">
              <a:buNone/>
              <a:defRPr sz="1900"/>
            </a:lvl5pPr>
            <a:lvl6pPr marL="2160270" indent="0">
              <a:buNone/>
              <a:defRPr sz="1900"/>
            </a:lvl6pPr>
            <a:lvl7pPr marL="2592070" indent="0">
              <a:buNone/>
              <a:defRPr sz="1900"/>
            </a:lvl7pPr>
            <a:lvl8pPr marL="3024505" indent="0">
              <a:buNone/>
              <a:defRPr sz="1900"/>
            </a:lvl8pPr>
            <a:lvl9pPr marL="3456305" indent="0">
              <a:buNone/>
              <a:defRPr sz="19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3644" y="1944052"/>
            <a:ext cx="3716169" cy="3601598"/>
          </a:xfrm>
        </p:spPr>
        <p:txBody>
          <a:bodyPr/>
          <a:lstStyle>
            <a:lvl1pPr marL="0" indent="0">
              <a:buNone/>
              <a:defRPr sz="1500"/>
            </a:lvl1pPr>
            <a:lvl2pPr marL="431800" indent="0">
              <a:buNone/>
              <a:defRPr sz="1300"/>
            </a:lvl2pPr>
            <a:lvl3pPr marL="864235" indent="0">
              <a:buNone/>
              <a:defRPr sz="1100"/>
            </a:lvl3pPr>
            <a:lvl4pPr marL="1296035" indent="0">
              <a:buNone/>
              <a:defRPr sz="900"/>
            </a:lvl4pPr>
            <a:lvl5pPr marL="1728470" indent="0">
              <a:buNone/>
              <a:defRPr sz="900"/>
            </a:lvl5pPr>
            <a:lvl6pPr marL="2160270" indent="0">
              <a:buNone/>
              <a:defRPr sz="900"/>
            </a:lvl6pPr>
            <a:lvl7pPr marL="2592070" indent="0">
              <a:buNone/>
              <a:defRPr sz="900"/>
            </a:lvl7pPr>
            <a:lvl8pPr marL="3024505" indent="0">
              <a:buNone/>
              <a:defRPr sz="900"/>
            </a:lvl8pPr>
            <a:lvl9pPr marL="3456305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792143" y="345010"/>
            <a:ext cx="9937790" cy="1252534"/>
          </a:xfrm>
          <a:prstGeom prst="rect">
            <a:avLst/>
          </a:prstGeom>
        </p:spPr>
        <p:txBody>
          <a:bodyPr vert="horz" lIns="86411" tIns="43205" rIns="86411" bIns="43205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2143" y="1725046"/>
            <a:ext cx="9937790" cy="4111612"/>
          </a:xfrm>
          <a:prstGeom prst="rect">
            <a:avLst/>
          </a:prstGeom>
        </p:spPr>
        <p:txBody>
          <a:bodyPr vert="horz" lIns="86411" tIns="43205" rIns="86411" bIns="43205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143" y="6006163"/>
            <a:ext cx="2592467" cy="345009"/>
          </a:xfrm>
          <a:prstGeom prst="rect">
            <a:avLst/>
          </a:prstGeom>
        </p:spPr>
        <p:txBody>
          <a:bodyPr vert="horz" lIns="86411" tIns="43205" rIns="86411" bIns="4320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6B169-E305-4F7B-8A65-ACE2B101B8FD}" type="datetimeFigureOut">
              <a:rPr lang="zh-CN" altLang="en-US" smtClean="0"/>
              <a:t>2025/5/31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816688" y="6006163"/>
            <a:ext cx="3888700" cy="345009"/>
          </a:xfrm>
          <a:prstGeom prst="rect">
            <a:avLst/>
          </a:prstGeom>
        </p:spPr>
        <p:txBody>
          <a:bodyPr vert="horz" lIns="86411" tIns="43205" rIns="86411" bIns="4320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37465" y="6006163"/>
            <a:ext cx="2592467" cy="345009"/>
          </a:xfrm>
          <a:prstGeom prst="rect">
            <a:avLst/>
          </a:prstGeom>
        </p:spPr>
        <p:txBody>
          <a:bodyPr vert="horz" lIns="86411" tIns="43205" rIns="86411" bIns="4320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88EFB3-8ED2-4592-A1CC-D9AB0090536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  <p:txStyles>
    <p:titleStyle>
      <a:lvl1pPr algn="l" defTabSz="864235" rtl="0" eaLnBrk="1" latinLnBrk="0" hangingPunct="1">
        <a:lnSpc>
          <a:spcPct val="90000"/>
        </a:lnSpc>
        <a:spcBef>
          <a:spcPct val="0"/>
        </a:spcBef>
        <a:buNone/>
        <a:defRPr sz="4200" kern="1200">
          <a:solidFill>
            <a:schemeClr val="tx1"/>
          </a:solidFill>
          <a:latin typeface="微软雅黑" panose="020B0503020204020204" charset="-122"/>
          <a:ea typeface="+mj-ea"/>
          <a:cs typeface="+mj-cs"/>
        </a:defRPr>
      </a:lvl1pPr>
    </p:titleStyle>
    <p:bodyStyle>
      <a:lvl1pPr marL="215900" indent="-215900" algn="l" defTabSz="864235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3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9443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376170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8086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672205" indent="-215900" algn="l" defTabSz="864235" rtl="0" eaLnBrk="1" latinLnBrk="0" hangingPunct="1">
        <a:lnSpc>
          <a:spcPct val="90000"/>
        </a:lnSpc>
        <a:spcBef>
          <a:spcPts val="470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3180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642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9603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284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92070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245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56305" algn="l" defTabSz="864235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13" Type="http://schemas.openxmlformats.org/officeDocument/2006/relationships/image" Target="../media/image8.png"/><Relationship Id="rId18" Type="http://schemas.openxmlformats.org/officeDocument/2006/relationships/image" Target="../media/image13.svg"/><Relationship Id="rId3" Type="http://schemas.openxmlformats.org/officeDocument/2006/relationships/tags" Target="../tags/tag4.xml"/><Relationship Id="rId21" Type="http://schemas.openxmlformats.org/officeDocument/2006/relationships/image" Target="../media/image16.png"/><Relationship Id="rId7" Type="http://schemas.openxmlformats.org/officeDocument/2006/relationships/image" Target="../media/image2.png"/><Relationship Id="rId12" Type="http://schemas.openxmlformats.org/officeDocument/2006/relationships/image" Target="../media/image7.svg"/><Relationship Id="rId17" Type="http://schemas.openxmlformats.org/officeDocument/2006/relationships/image" Target="../media/image12.png"/><Relationship Id="rId2" Type="http://schemas.openxmlformats.org/officeDocument/2006/relationships/tags" Target="../tags/tag3.xml"/><Relationship Id="rId16" Type="http://schemas.openxmlformats.org/officeDocument/2006/relationships/image" Target="../media/image11.svg"/><Relationship Id="rId20" Type="http://schemas.openxmlformats.org/officeDocument/2006/relationships/image" Target="../media/image15.svg"/><Relationship Id="rId1" Type="http://schemas.openxmlformats.org/officeDocument/2006/relationships/tags" Target="../tags/tag2.xml"/><Relationship Id="rId6" Type="http://schemas.openxmlformats.org/officeDocument/2006/relationships/notesSlide" Target="../notesSlides/notesSlide1.xml"/><Relationship Id="rId11" Type="http://schemas.openxmlformats.org/officeDocument/2006/relationships/image" Target="../media/image6.png"/><Relationship Id="rId24" Type="http://schemas.openxmlformats.org/officeDocument/2006/relationships/image" Target="../media/image19.svg"/><Relationship Id="rId5" Type="http://schemas.openxmlformats.org/officeDocument/2006/relationships/slideLayout" Target="../slideLayouts/slideLayout1.xml"/><Relationship Id="rId15" Type="http://schemas.openxmlformats.org/officeDocument/2006/relationships/image" Target="../media/image10.png"/><Relationship Id="rId23" Type="http://schemas.openxmlformats.org/officeDocument/2006/relationships/image" Target="../media/image18.png"/><Relationship Id="rId10" Type="http://schemas.openxmlformats.org/officeDocument/2006/relationships/image" Target="../media/image5.svg"/><Relationship Id="rId19" Type="http://schemas.openxmlformats.org/officeDocument/2006/relationships/image" Target="../media/image14.png"/><Relationship Id="rId4" Type="http://schemas.openxmlformats.org/officeDocument/2006/relationships/tags" Target="../tags/tag5.xml"/><Relationship Id="rId9" Type="http://schemas.openxmlformats.org/officeDocument/2006/relationships/image" Target="../media/image4.png"/><Relationship Id="rId14" Type="http://schemas.openxmlformats.org/officeDocument/2006/relationships/image" Target="../media/image9.svg"/><Relationship Id="rId22" Type="http://schemas.openxmlformats.org/officeDocument/2006/relationships/image" Target="../media/image1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svg"/><Relationship Id="rId11" Type="http://schemas.openxmlformats.org/officeDocument/2006/relationships/image" Target="../media/image10.png"/><Relationship Id="rId5" Type="http://schemas.openxmlformats.org/officeDocument/2006/relationships/image" Target="../media/image2.png"/><Relationship Id="rId10" Type="http://schemas.openxmlformats.org/officeDocument/2006/relationships/image" Target="../media/image7.svg"/><Relationship Id="rId4" Type="http://schemas.openxmlformats.org/officeDocument/2006/relationships/image" Target="../media/image26.svg"/><Relationship Id="rId9" Type="http://schemas.openxmlformats.org/officeDocument/2006/relationships/image" Target="../media/image6.png"/><Relationship Id="rId14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12" Type="http://schemas.openxmlformats.org/officeDocument/2006/relationships/image" Target="../media/image7.sv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21.sv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1.svg"/><Relationship Id="rId11" Type="http://schemas.openxmlformats.org/officeDocument/2006/relationships/image" Target="../media/image22.pn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1.sv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5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6.xm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21.svg"/><Relationship Id="rId11" Type="http://schemas.openxmlformats.org/officeDocument/2006/relationships/image" Target="../media/image24.pn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7.xml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12" Type="http://schemas.openxmlformats.org/officeDocument/2006/relationships/image" Target="../media/image7.sv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21.svg"/><Relationship Id="rId11" Type="http://schemas.openxmlformats.org/officeDocument/2006/relationships/image" Target="../media/image6.pn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image" Target="../media/image21.svg"/><Relationship Id="rId11" Type="http://schemas.openxmlformats.org/officeDocument/2006/relationships/image" Target="../media/image25.png"/><Relationship Id="rId5" Type="http://schemas.openxmlformats.org/officeDocument/2006/relationships/image" Target="../media/image20.png"/><Relationship Id="rId10" Type="http://schemas.openxmlformats.org/officeDocument/2006/relationships/image" Target="../media/image13.svg"/><Relationship Id="rId4" Type="http://schemas.openxmlformats.org/officeDocument/2006/relationships/notesSlide" Target="../notesSlides/notesSlide9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D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07-2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0"/>
            <a:ext cx="2733675" cy="1790700"/>
          </a:xfrm>
          <a:prstGeom prst="rect">
            <a:avLst/>
          </a:prstGeom>
        </p:spPr>
      </p:pic>
      <p:pic>
        <p:nvPicPr>
          <p:cNvPr id="32" name="图片 31" descr="07-4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83575" y="2960370"/>
            <a:ext cx="3238500" cy="2740660"/>
          </a:xfrm>
          <a:prstGeom prst="rect">
            <a:avLst/>
          </a:prstGeom>
        </p:spPr>
      </p:pic>
      <p:pic>
        <p:nvPicPr>
          <p:cNvPr id="14" name="图片 13" descr="07-3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3525" y="0"/>
            <a:ext cx="3641725" cy="4596130"/>
          </a:xfrm>
          <a:prstGeom prst="rect">
            <a:avLst/>
          </a:prstGeom>
        </p:spPr>
      </p:pic>
      <p:pic>
        <p:nvPicPr>
          <p:cNvPr id="29" name="图片 28" descr="07-1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2340610"/>
            <a:ext cx="3430270" cy="3442335"/>
          </a:xfrm>
          <a:prstGeom prst="rect">
            <a:avLst/>
          </a:prstGeom>
        </p:spPr>
      </p:pic>
      <p:pic>
        <p:nvPicPr>
          <p:cNvPr id="33" name="图片 32" descr="07-5"/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217295" y="307340"/>
            <a:ext cx="4986655" cy="498665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-3810" y="4365625"/>
            <a:ext cx="11525250" cy="21253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02056" y="2067579"/>
            <a:ext cx="11113517" cy="1010584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LLM4AD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使用和</a:t>
            </a:r>
            <a:r>
              <a:rPr lang="en-US" altLang="zh-CN" sz="60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EoH</a:t>
            </a:r>
            <a:r>
              <a:rPr lang="zh-CN" altLang="en-US" sz="6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代码介绍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4774606" y="5372702"/>
            <a:ext cx="1974215" cy="361315"/>
          </a:xfrm>
          <a:prstGeom prst="roundRect">
            <a:avLst/>
          </a:prstGeom>
          <a:solidFill>
            <a:srgbClr val="123D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 descr="logo"/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64540" y="561975"/>
            <a:ext cx="2274570" cy="667385"/>
          </a:xfrm>
          <a:prstGeom prst="rect">
            <a:avLst/>
          </a:prstGeom>
        </p:spPr>
      </p:pic>
      <p:sp>
        <p:nvSpPr>
          <p:cNvPr id="8" name="TextBox 15"/>
          <p:cNvSpPr txBox="1"/>
          <p:nvPr/>
        </p:nvSpPr>
        <p:spPr>
          <a:xfrm>
            <a:off x="4915630" y="5385090"/>
            <a:ext cx="5054051" cy="348864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汇报人：王雨年    </a:t>
            </a:r>
            <a:r>
              <a:rPr lang="en-US" altLang="zh-CN" dirty="0">
                <a:solidFill>
                  <a:schemeClr val="bg1"/>
                </a:solidFill>
              </a:rPr>
              <a:t>            </a:t>
            </a:r>
            <a:r>
              <a:rPr lang="zh-CN" altLang="en-US" dirty="0">
                <a:solidFill>
                  <a:schemeClr val="bg1"/>
                </a:solidFill>
              </a:rPr>
              <a:t>汇报日期：</a:t>
            </a:r>
            <a:r>
              <a:rPr lang="en-US" altLang="zh-CN" dirty="0">
                <a:solidFill>
                  <a:schemeClr val="bg1"/>
                </a:solidFill>
              </a:rPr>
              <a:t>XXXX.XX.XX</a:t>
            </a:r>
          </a:p>
        </p:txBody>
      </p:sp>
      <p:sp>
        <p:nvSpPr>
          <p:cNvPr id="12" name="矩形 11"/>
          <p:cNvSpPr/>
          <p:nvPr/>
        </p:nvSpPr>
        <p:spPr>
          <a:xfrm>
            <a:off x="0" y="4365625"/>
            <a:ext cx="11525250" cy="36000"/>
          </a:xfrm>
          <a:prstGeom prst="rect">
            <a:avLst/>
          </a:prstGeom>
          <a:gradFill>
            <a:gsLst>
              <a:gs pos="0">
                <a:srgbClr val="036EB8"/>
              </a:gs>
              <a:gs pos="29000">
                <a:srgbClr val="2EA7E0">
                  <a:alpha val="50000"/>
                </a:srgbClr>
              </a:gs>
              <a:gs pos="100000">
                <a:srgbClr val="2EA7E0">
                  <a:alpha val="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F0AAFC23-CD72-96EC-C06B-51C0AB9FE6F1}"/>
              </a:ext>
            </a:extLst>
          </p:cNvPr>
          <p:cNvGrpSpPr/>
          <p:nvPr/>
        </p:nvGrpSpPr>
        <p:grpSpPr>
          <a:xfrm>
            <a:off x="4521199" y="4624591"/>
            <a:ext cx="2479675" cy="525145"/>
            <a:chOff x="4439602" y="4624591"/>
            <a:chExt cx="2479675" cy="525145"/>
          </a:xfrm>
        </p:grpSpPr>
        <p:pic>
          <p:nvPicPr>
            <p:cNvPr id="2" name="图片 1" descr="0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6394132" y="4624591"/>
              <a:ext cx="525145" cy="525145"/>
            </a:xfrm>
            <a:prstGeom prst="rect">
              <a:avLst/>
            </a:prstGeom>
          </p:spPr>
        </p:pic>
        <p:pic>
          <p:nvPicPr>
            <p:cNvPr id="5" name="图片 4" descr="02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439602" y="4624591"/>
              <a:ext cx="525145" cy="525145"/>
            </a:xfrm>
            <a:prstGeom prst="rect">
              <a:avLst/>
            </a:prstGeom>
          </p:spPr>
        </p:pic>
        <p:pic>
          <p:nvPicPr>
            <p:cNvPr id="10" name="图片 9" descr="03"/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5416867" y="4624591"/>
              <a:ext cx="525145" cy="525145"/>
            </a:xfrm>
            <a:prstGeom prst="rect">
              <a:avLst/>
            </a:prstGeom>
          </p:spPr>
        </p:pic>
        <p:cxnSp>
          <p:nvCxnSpPr>
            <p:cNvPr id="6" name="直接连接符 5"/>
            <p:cNvCxnSpPr/>
            <p:nvPr/>
          </p:nvCxnSpPr>
          <p:spPr>
            <a:xfrm flipH="1">
              <a:off x="5186362" y="4703966"/>
              <a:ext cx="8890" cy="366395"/>
            </a:xfrm>
            <a:prstGeom prst="line">
              <a:avLst/>
            </a:prstGeom>
            <a:ln w="12700">
              <a:solidFill>
                <a:srgbClr val="123D89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>
              <p:custDataLst>
                <p:tags r:id="rId4"/>
              </p:custDataLst>
            </p:nvPr>
          </p:nvCxnSpPr>
          <p:spPr>
            <a:xfrm flipH="1">
              <a:off x="6163627" y="4703966"/>
              <a:ext cx="8890" cy="366395"/>
            </a:xfrm>
            <a:prstGeom prst="line">
              <a:avLst/>
            </a:prstGeom>
            <a:ln w="12700">
              <a:solidFill>
                <a:srgbClr val="123D89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3D8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07-4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3575" y="3739515"/>
            <a:ext cx="3238500" cy="2740660"/>
          </a:xfrm>
          <a:prstGeom prst="rect">
            <a:avLst/>
          </a:prstGeom>
        </p:spPr>
      </p:pic>
      <p:pic>
        <p:nvPicPr>
          <p:cNvPr id="11" name="图片 10" descr="07-2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0"/>
            <a:ext cx="2733675" cy="1790700"/>
          </a:xfrm>
          <a:prstGeom prst="rect">
            <a:avLst/>
          </a:prstGeom>
        </p:spPr>
      </p:pic>
      <p:pic>
        <p:nvPicPr>
          <p:cNvPr id="29" name="图片 28" descr="07-1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3037840"/>
            <a:ext cx="3430270" cy="3442335"/>
          </a:xfrm>
          <a:prstGeom prst="rect">
            <a:avLst/>
          </a:prstGeom>
        </p:spPr>
      </p:pic>
      <p:pic>
        <p:nvPicPr>
          <p:cNvPr id="31" name="图片 30" descr="07-3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27265" y="0"/>
            <a:ext cx="4194810" cy="5293995"/>
          </a:xfrm>
          <a:prstGeom prst="rect">
            <a:avLst/>
          </a:prstGeom>
        </p:spPr>
      </p:pic>
      <p:pic>
        <p:nvPicPr>
          <p:cNvPr id="33" name="图片 32" descr="07-5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2895" y="307340"/>
            <a:ext cx="4986655" cy="4986655"/>
          </a:xfrm>
          <a:prstGeom prst="rect">
            <a:avLst/>
          </a:prstGeom>
        </p:spPr>
      </p:pic>
      <p:pic>
        <p:nvPicPr>
          <p:cNvPr id="3" name="图片 2" descr="logo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91845" y="1127760"/>
            <a:ext cx="2274570" cy="667385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644042" y="2431561"/>
            <a:ext cx="4736551" cy="1901825"/>
          </a:xfrm>
          <a:prstGeom prst="rect">
            <a:avLst/>
          </a:prstGeom>
          <a:noFill/>
        </p:spPr>
        <p:txBody>
          <a:bodyPr wrap="square" lIns="86411" tIns="43205" rIns="86411" bIns="43205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THANKS!</a:t>
            </a:r>
            <a:endParaRPr lang="en-US" altLang="zh-CN" sz="54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r>
              <a:rPr lang="zh-CN" altLang="en-US" sz="3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谢谢！</a:t>
            </a:r>
          </a:p>
          <a:p>
            <a:endParaRPr lang="en-US" altLang="zh-CN" sz="32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1905" y="-3175"/>
            <a:ext cx="11523600" cy="6012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07-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5060" t="39789" r="32644"/>
          <a:stretch>
            <a:fillRect/>
          </a:stretch>
        </p:blipFill>
        <p:spPr>
          <a:xfrm rot="5400000">
            <a:off x="9355455" y="-1561465"/>
            <a:ext cx="570230" cy="3695700"/>
          </a:xfrm>
          <a:prstGeom prst="rect">
            <a:avLst/>
          </a:prstGeom>
        </p:spPr>
      </p:pic>
      <p:pic>
        <p:nvPicPr>
          <p:cNvPr id="33" name="图片 32" descr="07-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90784"/>
          <a:stretch>
            <a:fillRect/>
          </a:stretch>
        </p:blipFill>
        <p:spPr>
          <a:xfrm>
            <a:off x="374650" y="107315"/>
            <a:ext cx="5215890" cy="480695"/>
          </a:xfrm>
          <a:prstGeom prst="rect">
            <a:avLst/>
          </a:prstGeom>
        </p:spPr>
      </p:pic>
      <p:pic>
        <p:nvPicPr>
          <p:cNvPr id="67" name="图片 66" descr="logo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3130" y="107315"/>
            <a:ext cx="1323340" cy="387985"/>
          </a:xfrm>
          <a:prstGeom prst="rect">
            <a:avLst/>
          </a:prstGeom>
        </p:spPr>
      </p:pic>
      <p:pic>
        <p:nvPicPr>
          <p:cNvPr id="2" name="图片 1" descr="07-3"/>
          <p:cNvPicPr>
            <a:picLocks noChangeAspect="1"/>
          </p:cNvPicPr>
          <p:nvPr/>
        </p:nvPicPr>
        <p:blipFill>
          <a:blip r:embed="rId11">
            <a:alphaModFix amt="4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29511" r="10497"/>
          <a:stretch>
            <a:fillRect/>
          </a:stretch>
        </p:blipFill>
        <p:spPr>
          <a:xfrm rot="5400000">
            <a:off x="8272145" y="3230245"/>
            <a:ext cx="3259455" cy="3239770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B581B2-3BCD-B68F-3565-302FBBB5A5B8}"/>
              </a:ext>
            </a:extLst>
          </p:cNvPr>
          <p:cNvCxnSpPr/>
          <p:nvPr/>
        </p:nvCxnSpPr>
        <p:spPr>
          <a:xfrm>
            <a:off x="1126979" y="3289675"/>
            <a:ext cx="414670" cy="0"/>
          </a:xfrm>
          <a:prstGeom prst="line">
            <a:avLst/>
          </a:prstGeom>
          <a:ln w="25400" cap="flat">
            <a:solidFill>
              <a:srgbClr val="AC4384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57B45B7-DFF2-EE37-7B10-651BED635530}"/>
              </a:ext>
            </a:extLst>
          </p:cNvPr>
          <p:cNvSpPr txBox="1"/>
          <p:nvPr/>
        </p:nvSpPr>
        <p:spPr>
          <a:xfrm>
            <a:off x="1715952" y="2867390"/>
            <a:ext cx="39471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6000" dirty="0">
                <a:latin typeface="微软雅黑" panose="020B0503020204020204" charset="-122"/>
                <a:ea typeface="微软雅黑" panose="020B0503020204020204" charset="-122"/>
              </a:rPr>
              <a:t>art </a:t>
            </a:r>
            <a:r>
              <a:rPr lang="en-US" altLang="zh-CN" sz="6000" dirty="0">
                <a:solidFill>
                  <a:srgbClr val="AC4384"/>
                </a:solidFill>
                <a:latin typeface="微软雅黑" panose="020B0503020204020204" charset="-122"/>
                <a:ea typeface="微软雅黑" panose="020B0503020204020204" charset="-122"/>
              </a:rPr>
              <a:t>one</a:t>
            </a:r>
          </a:p>
        </p:txBody>
      </p:sp>
      <p:sp>
        <p:nvSpPr>
          <p:cNvPr id="22" name="iconfont-1192-846629">
            <a:extLst>
              <a:ext uri="{FF2B5EF4-FFF2-40B4-BE49-F238E27FC236}">
                <a16:creationId xmlns:a16="http://schemas.microsoft.com/office/drawing/2014/main" id="{D4198DF2-3D5E-2339-FEB3-B44DA9B74A4A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589130" y="3344285"/>
            <a:ext cx="147905" cy="295455"/>
          </a:xfrm>
          <a:custGeom>
            <a:avLst/>
            <a:gdLst>
              <a:gd name="T0" fmla="*/ 6053 w 6066"/>
              <a:gd name="T1" fmla="*/ 12118 h 12118"/>
              <a:gd name="T2" fmla="*/ 0 w 6066"/>
              <a:gd name="T3" fmla="*/ 6053 h 12118"/>
              <a:gd name="T4" fmla="*/ 6066 w 6066"/>
              <a:gd name="T5" fmla="*/ 0 h 12118"/>
              <a:gd name="T6" fmla="*/ 6053 w 6066"/>
              <a:gd name="T7" fmla="*/ 12118 h 1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66" h="12118">
                <a:moveTo>
                  <a:pt x="6053" y="12118"/>
                </a:moveTo>
                <a:lnTo>
                  <a:pt x="0" y="6053"/>
                </a:lnTo>
                <a:lnTo>
                  <a:pt x="6066" y="0"/>
                </a:lnTo>
                <a:lnTo>
                  <a:pt x="6053" y="12118"/>
                </a:lnTo>
                <a:close/>
              </a:path>
            </a:pathLst>
          </a:custGeom>
          <a:solidFill>
            <a:srgbClr val="123E8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iconfont-1192-846629">
            <a:extLst>
              <a:ext uri="{FF2B5EF4-FFF2-40B4-BE49-F238E27FC236}">
                <a16:creationId xmlns:a16="http://schemas.microsoft.com/office/drawing/2014/main" id="{9A8570A3-622E-7CED-9C0B-B49FF2ED20A0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837385" y="3344285"/>
            <a:ext cx="147905" cy="295455"/>
          </a:xfrm>
          <a:custGeom>
            <a:avLst/>
            <a:gdLst>
              <a:gd name="T0" fmla="*/ 6053 w 6066"/>
              <a:gd name="T1" fmla="*/ 12118 h 12118"/>
              <a:gd name="T2" fmla="*/ 0 w 6066"/>
              <a:gd name="T3" fmla="*/ 6053 h 12118"/>
              <a:gd name="T4" fmla="*/ 6066 w 6066"/>
              <a:gd name="T5" fmla="*/ 0 h 12118"/>
              <a:gd name="T6" fmla="*/ 6053 w 6066"/>
              <a:gd name="T7" fmla="*/ 12118 h 1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66" h="12118">
                <a:moveTo>
                  <a:pt x="6053" y="12118"/>
                </a:moveTo>
                <a:lnTo>
                  <a:pt x="0" y="6053"/>
                </a:lnTo>
                <a:lnTo>
                  <a:pt x="6066" y="0"/>
                </a:lnTo>
                <a:lnTo>
                  <a:pt x="6053" y="12118"/>
                </a:lnTo>
                <a:close/>
              </a:path>
            </a:pathLst>
          </a:custGeom>
          <a:solidFill>
            <a:srgbClr val="123E8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iconfont-1192-846629">
            <a:extLst>
              <a:ext uri="{FF2B5EF4-FFF2-40B4-BE49-F238E27FC236}">
                <a16:creationId xmlns:a16="http://schemas.microsoft.com/office/drawing/2014/main" id="{E51198BB-BA2C-6EC4-CB11-11AE80559DD8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6085640" y="3344285"/>
            <a:ext cx="147905" cy="295455"/>
          </a:xfrm>
          <a:custGeom>
            <a:avLst/>
            <a:gdLst>
              <a:gd name="T0" fmla="*/ 6053 w 6066"/>
              <a:gd name="T1" fmla="*/ 12118 h 12118"/>
              <a:gd name="T2" fmla="*/ 0 w 6066"/>
              <a:gd name="T3" fmla="*/ 6053 h 12118"/>
              <a:gd name="T4" fmla="*/ 6066 w 6066"/>
              <a:gd name="T5" fmla="*/ 0 h 12118"/>
              <a:gd name="T6" fmla="*/ 6053 w 6066"/>
              <a:gd name="T7" fmla="*/ 12118 h 1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66" h="12118">
                <a:moveTo>
                  <a:pt x="6053" y="12118"/>
                </a:moveTo>
                <a:lnTo>
                  <a:pt x="0" y="6053"/>
                </a:lnTo>
                <a:lnTo>
                  <a:pt x="6066" y="0"/>
                </a:lnTo>
                <a:lnTo>
                  <a:pt x="6053" y="12118"/>
                </a:lnTo>
                <a:close/>
              </a:path>
            </a:pathLst>
          </a:custGeom>
          <a:solidFill>
            <a:srgbClr val="123E8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D55BFFE3-9E75-4012-E5E7-A110F06066EB}"/>
              </a:ext>
            </a:extLst>
          </p:cNvPr>
          <p:cNvSpPr txBox="1"/>
          <p:nvPr/>
        </p:nvSpPr>
        <p:spPr>
          <a:xfrm>
            <a:off x="6582516" y="3157245"/>
            <a:ext cx="3028311" cy="670333"/>
          </a:xfrm>
          <a:prstGeom prst="rect">
            <a:avLst/>
          </a:prstGeom>
          <a:noFill/>
        </p:spPr>
        <p:txBody>
          <a:bodyPr wrap="none" lIns="115212" tIns="57605" rIns="115212" bIns="57605" rtlCol="0">
            <a:spAutoFit/>
          </a:bodyPr>
          <a:lstStyle/>
          <a:p>
            <a:r>
              <a:rPr lang="en-US" altLang="zh-CN" sz="3600" b="1" dirty="0">
                <a:solidFill>
                  <a:srgbClr val="00489D"/>
                </a:solidFill>
              </a:rPr>
              <a:t>LLM4AD</a:t>
            </a:r>
            <a:r>
              <a:rPr lang="zh-CN" altLang="en-US" sz="3600" b="1" dirty="0">
                <a:solidFill>
                  <a:srgbClr val="00489D"/>
                </a:solidFill>
              </a:rPr>
              <a:t>使用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905" y="-3175"/>
            <a:ext cx="11523600" cy="6012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07-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5060" t="39789" r="32644"/>
          <a:stretch>
            <a:fillRect/>
          </a:stretch>
        </p:blipFill>
        <p:spPr>
          <a:xfrm rot="5400000">
            <a:off x="9355455" y="-1561465"/>
            <a:ext cx="570230" cy="3695700"/>
          </a:xfrm>
          <a:prstGeom prst="rect">
            <a:avLst/>
          </a:prstGeom>
        </p:spPr>
      </p:pic>
      <p:pic>
        <p:nvPicPr>
          <p:cNvPr id="12" name="图片 11" descr="07-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90784"/>
          <a:stretch>
            <a:fillRect/>
          </a:stretch>
        </p:blipFill>
        <p:spPr>
          <a:xfrm>
            <a:off x="374650" y="107315"/>
            <a:ext cx="5215890" cy="4806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7891" y="124372"/>
            <a:ext cx="1636448" cy="379642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整体使用流程</a:t>
            </a:r>
            <a:endParaRPr lang="en-US" altLang="zh-CN" sz="1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7" name="图片 66" descr="logo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3130" y="107315"/>
            <a:ext cx="1323340" cy="38798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5D1E982-4FA4-0EF0-E44C-AA03375787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01172" y="2319370"/>
            <a:ext cx="7719729" cy="20956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917CC5-7C82-8D03-E8F9-9EF6C9756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B205F0C-B233-A9BA-61FC-29B156A1537E}"/>
              </a:ext>
            </a:extLst>
          </p:cNvPr>
          <p:cNvSpPr/>
          <p:nvPr/>
        </p:nvSpPr>
        <p:spPr>
          <a:xfrm>
            <a:off x="1905" y="-3175"/>
            <a:ext cx="11523600" cy="6012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07-3">
            <a:extLst>
              <a:ext uri="{FF2B5EF4-FFF2-40B4-BE49-F238E27FC236}">
                <a16:creationId xmlns:a16="http://schemas.microsoft.com/office/drawing/2014/main" id="{D8683499-67D5-F97C-5367-52D95F1968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5060" t="39789" r="32644"/>
          <a:stretch>
            <a:fillRect/>
          </a:stretch>
        </p:blipFill>
        <p:spPr>
          <a:xfrm rot="5400000">
            <a:off x="9355455" y="-1561465"/>
            <a:ext cx="570230" cy="3695700"/>
          </a:xfrm>
          <a:prstGeom prst="rect">
            <a:avLst/>
          </a:prstGeom>
        </p:spPr>
      </p:pic>
      <p:pic>
        <p:nvPicPr>
          <p:cNvPr id="12" name="图片 11" descr="07-5">
            <a:extLst>
              <a:ext uri="{FF2B5EF4-FFF2-40B4-BE49-F238E27FC236}">
                <a16:creationId xmlns:a16="http://schemas.microsoft.com/office/drawing/2014/main" id="{F50E5B85-A508-A135-D01D-7F09B6794B60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90784"/>
          <a:stretch>
            <a:fillRect/>
          </a:stretch>
        </p:blipFill>
        <p:spPr>
          <a:xfrm>
            <a:off x="374650" y="107315"/>
            <a:ext cx="5215890" cy="4806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155165-C8BC-4F72-3618-EDC1C42BF644}"/>
              </a:ext>
            </a:extLst>
          </p:cNvPr>
          <p:cNvSpPr txBox="1"/>
          <p:nvPr/>
        </p:nvSpPr>
        <p:spPr>
          <a:xfrm>
            <a:off x="277891" y="124372"/>
            <a:ext cx="1177990" cy="672029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Sampler</a:t>
            </a:r>
          </a:p>
          <a:p>
            <a:endParaRPr lang="en-US" altLang="zh-CN" sz="19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67" name="图片 66" descr="logo">
            <a:extLst>
              <a:ext uri="{FF2B5EF4-FFF2-40B4-BE49-F238E27FC236}">
                <a16:creationId xmlns:a16="http://schemas.microsoft.com/office/drawing/2014/main" id="{414A96EC-3E4C-05AA-5941-4A367F4E4C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3130" y="107315"/>
            <a:ext cx="1323340" cy="38798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6F1F24E-84B1-D085-9542-FBCE99FAA89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26913" y="2434463"/>
            <a:ext cx="7468247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41314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EE3EC-79AC-676F-36B1-FCEA8A718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0655A815-BF73-9883-513A-E92C87BC9B36}"/>
              </a:ext>
            </a:extLst>
          </p:cNvPr>
          <p:cNvSpPr/>
          <p:nvPr/>
        </p:nvSpPr>
        <p:spPr>
          <a:xfrm>
            <a:off x="1905" y="-3175"/>
            <a:ext cx="11523600" cy="6012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07-3">
            <a:extLst>
              <a:ext uri="{FF2B5EF4-FFF2-40B4-BE49-F238E27FC236}">
                <a16:creationId xmlns:a16="http://schemas.microsoft.com/office/drawing/2014/main" id="{F75E266E-A043-B6CA-08A7-18C105090D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5060" t="39789" r="32644"/>
          <a:stretch>
            <a:fillRect/>
          </a:stretch>
        </p:blipFill>
        <p:spPr>
          <a:xfrm rot="5400000">
            <a:off x="9355455" y="-1561465"/>
            <a:ext cx="570230" cy="3695700"/>
          </a:xfrm>
          <a:prstGeom prst="rect">
            <a:avLst/>
          </a:prstGeom>
        </p:spPr>
      </p:pic>
      <p:pic>
        <p:nvPicPr>
          <p:cNvPr id="12" name="图片 11" descr="07-5">
            <a:extLst>
              <a:ext uri="{FF2B5EF4-FFF2-40B4-BE49-F238E27FC236}">
                <a16:creationId xmlns:a16="http://schemas.microsoft.com/office/drawing/2014/main" id="{9C89DA6B-A6FE-1046-3320-0761F16954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90784"/>
          <a:stretch>
            <a:fillRect/>
          </a:stretch>
        </p:blipFill>
        <p:spPr>
          <a:xfrm>
            <a:off x="374650" y="107315"/>
            <a:ext cx="5215890" cy="4806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6135DF8-B9EF-10EB-D144-FA7F8F0F4BBF}"/>
              </a:ext>
            </a:extLst>
          </p:cNvPr>
          <p:cNvSpPr txBox="1"/>
          <p:nvPr/>
        </p:nvSpPr>
        <p:spPr>
          <a:xfrm>
            <a:off x="277891" y="124372"/>
            <a:ext cx="3181936" cy="379642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Template</a:t>
            </a:r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程序和</a:t>
            </a: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evaluator</a:t>
            </a:r>
          </a:p>
        </p:txBody>
      </p:sp>
      <p:pic>
        <p:nvPicPr>
          <p:cNvPr id="67" name="图片 66" descr="logo">
            <a:extLst>
              <a:ext uri="{FF2B5EF4-FFF2-40B4-BE49-F238E27FC236}">
                <a16:creationId xmlns:a16="http://schemas.microsoft.com/office/drawing/2014/main" id="{77B12903-E46B-BB78-9275-1A08087B5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3130" y="107315"/>
            <a:ext cx="1323340" cy="387985"/>
          </a:xfrm>
          <a:prstGeom prst="rect">
            <a:avLst/>
          </a:prstGeom>
        </p:spPr>
      </p:pic>
      <p:sp>
        <p:nvSpPr>
          <p:cNvPr id="4" name="TextBox 17">
            <a:extLst>
              <a:ext uri="{FF2B5EF4-FFF2-40B4-BE49-F238E27FC236}">
                <a16:creationId xmlns:a16="http://schemas.microsoft.com/office/drawing/2014/main" id="{816A7156-55DE-C95A-0DAF-677B03848F22}"/>
              </a:ext>
            </a:extLst>
          </p:cNvPr>
          <p:cNvSpPr txBox="1"/>
          <p:nvPr/>
        </p:nvSpPr>
        <p:spPr>
          <a:xfrm>
            <a:off x="3325730" y="2720254"/>
            <a:ext cx="4529620" cy="731888"/>
          </a:xfrm>
          <a:prstGeom prst="rect">
            <a:avLst/>
          </a:prstGeom>
          <a:noFill/>
        </p:spPr>
        <p:txBody>
          <a:bodyPr wrap="square" lIns="115212" tIns="57605" rIns="115212" bIns="57605" rtlCol="0">
            <a:spAutoFit/>
          </a:bodyPr>
          <a:lstStyle/>
          <a:p>
            <a:r>
              <a:rPr lang="zh-CN" altLang="en-US" sz="2000" b="1" dirty="0"/>
              <a:t>使用前需要分析出自己问题的大致解答框架，将关键处理函数留出来。</a:t>
            </a:r>
          </a:p>
        </p:txBody>
      </p:sp>
    </p:spTree>
    <p:extLst>
      <p:ext uri="{BB962C8B-B14F-4D97-AF65-F5344CB8AC3E}">
        <p14:creationId xmlns:p14="http://schemas.microsoft.com/office/powerpoint/2010/main" val="184934369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0DF4B-AD35-6819-0F5A-7E9BC3E30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3154F4F-7EB2-A102-E551-DEAEC19C7B9A}"/>
              </a:ext>
            </a:extLst>
          </p:cNvPr>
          <p:cNvSpPr/>
          <p:nvPr/>
        </p:nvSpPr>
        <p:spPr>
          <a:xfrm>
            <a:off x="1905" y="-3175"/>
            <a:ext cx="11523600" cy="6012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07-3">
            <a:extLst>
              <a:ext uri="{FF2B5EF4-FFF2-40B4-BE49-F238E27FC236}">
                <a16:creationId xmlns:a16="http://schemas.microsoft.com/office/drawing/2014/main" id="{15A02722-0862-83A4-0314-4F14CA7DDD7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5060" t="39789" r="32644"/>
          <a:stretch>
            <a:fillRect/>
          </a:stretch>
        </p:blipFill>
        <p:spPr>
          <a:xfrm rot="5400000">
            <a:off x="9355455" y="-1561465"/>
            <a:ext cx="570230" cy="3695700"/>
          </a:xfrm>
          <a:prstGeom prst="rect">
            <a:avLst/>
          </a:prstGeom>
        </p:spPr>
      </p:pic>
      <p:pic>
        <p:nvPicPr>
          <p:cNvPr id="12" name="图片 11" descr="07-5">
            <a:extLst>
              <a:ext uri="{FF2B5EF4-FFF2-40B4-BE49-F238E27FC236}">
                <a16:creationId xmlns:a16="http://schemas.microsoft.com/office/drawing/2014/main" id="{EA438026-A1C3-27E4-374F-74738E7A633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90784"/>
          <a:stretch>
            <a:fillRect/>
          </a:stretch>
        </p:blipFill>
        <p:spPr>
          <a:xfrm>
            <a:off x="374650" y="107315"/>
            <a:ext cx="5215890" cy="4806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0076141-94F3-322F-3609-95C76E19AC63}"/>
              </a:ext>
            </a:extLst>
          </p:cNvPr>
          <p:cNvSpPr txBox="1"/>
          <p:nvPr/>
        </p:nvSpPr>
        <p:spPr>
          <a:xfrm>
            <a:off x="277891" y="124372"/>
            <a:ext cx="3181936" cy="379642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Template</a:t>
            </a:r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程序和</a:t>
            </a: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evaluator</a:t>
            </a:r>
          </a:p>
        </p:txBody>
      </p:sp>
      <p:pic>
        <p:nvPicPr>
          <p:cNvPr id="67" name="图片 66" descr="logo">
            <a:extLst>
              <a:ext uri="{FF2B5EF4-FFF2-40B4-BE49-F238E27FC236}">
                <a16:creationId xmlns:a16="http://schemas.microsoft.com/office/drawing/2014/main" id="{1B08B5E8-4650-F9DE-3D7B-D29F9297F4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3130" y="107315"/>
            <a:ext cx="1323340" cy="387985"/>
          </a:xfrm>
          <a:prstGeom prst="rect">
            <a:avLst/>
          </a:prstGeom>
        </p:spPr>
      </p:pic>
      <p:sp>
        <p:nvSpPr>
          <p:cNvPr id="2" name="TextBox 17">
            <a:extLst>
              <a:ext uri="{FF2B5EF4-FFF2-40B4-BE49-F238E27FC236}">
                <a16:creationId xmlns:a16="http://schemas.microsoft.com/office/drawing/2014/main" id="{64C7BA1A-48D8-3E75-D1FD-8D9E7FE24517}"/>
              </a:ext>
            </a:extLst>
          </p:cNvPr>
          <p:cNvSpPr txBox="1"/>
          <p:nvPr/>
        </p:nvSpPr>
        <p:spPr>
          <a:xfrm>
            <a:off x="3589086" y="788823"/>
            <a:ext cx="4002937" cy="670333"/>
          </a:xfrm>
          <a:prstGeom prst="rect">
            <a:avLst/>
          </a:prstGeom>
          <a:noFill/>
        </p:spPr>
        <p:txBody>
          <a:bodyPr wrap="none" lIns="115212" tIns="57605" rIns="115212" bIns="57605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489D"/>
                </a:solidFill>
              </a:rPr>
              <a:t>OBP</a:t>
            </a:r>
            <a:r>
              <a:rPr lang="zh-CN" altLang="en-US" sz="3600" b="1" dirty="0">
                <a:solidFill>
                  <a:srgbClr val="00489D"/>
                </a:solidFill>
              </a:rPr>
              <a:t>在线装箱问题</a:t>
            </a:r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DC9874C3-36EB-BC3D-C1AA-FF8002201E3F}"/>
              </a:ext>
            </a:extLst>
          </p:cNvPr>
          <p:cNvSpPr txBox="1"/>
          <p:nvPr/>
        </p:nvSpPr>
        <p:spPr>
          <a:xfrm>
            <a:off x="1625019" y="2128072"/>
            <a:ext cx="8108624" cy="731888"/>
          </a:xfrm>
          <a:prstGeom prst="rect">
            <a:avLst/>
          </a:prstGeom>
          <a:noFill/>
        </p:spPr>
        <p:txBody>
          <a:bodyPr wrap="square" lIns="115212" tIns="57605" rIns="115212" bIns="57605" rtlCol="0">
            <a:spAutoFit/>
          </a:bodyPr>
          <a:lstStyle/>
          <a:p>
            <a:r>
              <a:rPr lang="zh-CN" altLang="en-US" sz="2000" b="1" dirty="0"/>
              <a:t>装箱问题介绍：</a:t>
            </a:r>
            <a:r>
              <a:rPr lang="zh-CN" altLang="en-US" sz="2000" dirty="0"/>
              <a:t>给定一组物品，每个物品有一个大小，目标是将这些物品放入若干个容量相同的箱子中，使得所使用的箱子数量最少。</a:t>
            </a: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32F7E5DB-9353-99D4-F06B-AC7AA7E4938E}"/>
              </a:ext>
            </a:extLst>
          </p:cNvPr>
          <p:cNvSpPr txBox="1"/>
          <p:nvPr/>
        </p:nvSpPr>
        <p:spPr>
          <a:xfrm>
            <a:off x="1625019" y="3421295"/>
            <a:ext cx="8108624" cy="1347441"/>
          </a:xfrm>
          <a:prstGeom prst="rect">
            <a:avLst/>
          </a:prstGeom>
          <a:noFill/>
        </p:spPr>
        <p:txBody>
          <a:bodyPr wrap="square" lIns="115212" tIns="57605" rIns="115212" bIns="57605" rtlCol="0">
            <a:spAutoFit/>
          </a:bodyPr>
          <a:lstStyle/>
          <a:p>
            <a:r>
              <a:rPr lang="zh-CN" altLang="en-US" sz="2000" b="1" dirty="0"/>
              <a:t>在线装箱问题在普通装箱问题的基础上多了几个要求：</a:t>
            </a:r>
            <a:endParaRPr lang="en-US" altLang="zh-CN" sz="2000" b="1" dirty="0"/>
          </a:p>
          <a:p>
            <a:r>
              <a:rPr lang="en-US" altLang="zh-CN" sz="2000" b="1" dirty="0"/>
              <a:t>· </a:t>
            </a:r>
            <a:r>
              <a:rPr lang="zh-CN" altLang="en-US" sz="2000" b="1" dirty="0"/>
              <a:t>物品是一个接一个地到达</a:t>
            </a:r>
            <a:r>
              <a:rPr lang="zh-CN" altLang="en-US" sz="2000" dirty="0"/>
              <a:t>，在放置当前物品时，对未来物品的大小一无所知；</a:t>
            </a:r>
            <a:endParaRPr lang="en-US" altLang="zh-CN" sz="2000" dirty="0"/>
          </a:p>
          <a:p>
            <a:r>
              <a:rPr lang="en-US" altLang="zh-CN" sz="2000" b="1" dirty="0"/>
              <a:t>·</a:t>
            </a:r>
            <a:r>
              <a:rPr lang="zh-CN" altLang="en-US" sz="2000" b="1" dirty="0"/>
              <a:t>每个物品必须立即装入某个箱子</a:t>
            </a:r>
            <a:r>
              <a:rPr lang="zh-CN" altLang="en-US" sz="2000" dirty="0"/>
              <a:t>，不能重新移动。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16825617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774BE5-A8D0-283C-279E-839496B9D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672F2CDA-6D19-8D82-BA1A-54CEC638348B}"/>
              </a:ext>
            </a:extLst>
          </p:cNvPr>
          <p:cNvSpPr/>
          <p:nvPr/>
        </p:nvSpPr>
        <p:spPr>
          <a:xfrm>
            <a:off x="1905" y="-3175"/>
            <a:ext cx="11523600" cy="6012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07-3">
            <a:extLst>
              <a:ext uri="{FF2B5EF4-FFF2-40B4-BE49-F238E27FC236}">
                <a16:creationId xmlns:a16="http://schemas.microsoft.com/office/drawing/2014/main" id="{66EB4642-F198-A4BD-C0E1-B56676AECF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5060" t="39789" r="32644"/>
          <a:stretch>
            <a:fillRect/>
          </a:stretch>
        </p:blipFill>
        <p:spPr>
          <a:xfrm rot="5400000">
            <a:off x="9355455" y="-1561465"/>
            <a:ext cx="570230" cy="3695700"/>
          </a:xfrm>
          <a:prstGeom prst="rect">
            <a:avLst/>
          </a:prstGeom>
        </p:spPr>
      </p:pic>
      <p:pic>
        <p:nvPicPr>
          <p:cNvPr id="12" name="图片 11" descr="07-5">
            <a:extLst>
              <a:ext uri="{FF2B5EF4-FFF2-40B4-BE49-F238E27FC236}">
                <a16:creationId xmlns:a16="http://schemas.microsoft.com/office/drawing/2014/main" id="{FDC3AB7B-68A9-1D93-8878-E1F03AF3275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90784"/>
          <a:stretch>
            <a:fillRect/>
          </a:stretch>
        </p:blipFill>
        <p:spPr>
          <a:xfrm>
            <a:off x="374650" y="107315"/>
            <a:ext cx="5215890" cy="4806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7EC0BF9-57FA-05FA-B55C-4D4132C02E06}"/>
              </a:ext>
            </a:extLst>
          </p:cNvPr>
          <p:cNvSpPr txBox="1"/>
          <p:nvPr/>
        </p:nvSpPr>
        <p:spPr>
          <a:xfrm>
            <a:off x="277891" y="124372"/>
            <a:ext cx="3181936" cy="379642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Template</a:t>
            </a:r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程序和</a:t>
            </a:r>
            <a:r>
              <a:rPr lang="en-US" altLang="zh-CN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evaluator</a:t>
            </a:r>
          </a:p>
        </p:txBody>
      </p:sp>
      <p:pic>
        <p:nvPicPr>
          <p:cNvPr id="67" name="图片 66" descr="logo">
            <a:extLst>
              <a:ext uri="{FF2B5EF4-FFF2-40B4-BE49-F238E27FC236}">
                <a16:creationId xmlns:a16="http://schemas.microsoft.com/office/drawing/2014/main" id="{267A4C2B-5302-8CE5-5C72-187067F7E38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3130" y="107315"/>
            <a:ext cx="1323340" cy="387985"/>
          </a:xfrm>
          <a:prstGeom prst="rect">
            <a:avLst/>
          </a:prstGeom>
        </p:spPr>
      </p:pic>
      <p:sp>
        <p:nvSpPr>
          <p:cNvPr id="2" name="TextBox 17">
            <a:extLst>
              <a:ext uri="{FF2B5EF4-FFF2-40B4-BE49-F238E27FC236}">
                <a16:creationId xmlns:a16="http://schemas.microsoft.com/office/drawing/2014/main" id="{637E1D6F-EF78-CFE9-6135-2405DD0D1333}"/>
              </a:ext>
            </a:extLst>
          </p:cNvPr>
          <p:cNvSpPr txBox="1"/>
          <p:nvPr/>
        </p:nvSpPr>
        <p:spPr>
          <a:xfrm>
            <a:off x="1267947" y="788823"/>
            <a:ext cx="8645234" cy="670333"/>
          </a:xfrm>
          <a:prstGeom prst="rect">
            <a:avLst/>
          </a:prstGeom>
          <a:noFill/>
        </p:spPr>
        <p:txBody>
          <a:bodyPr wrap="none" lIns="115212" tIns="57605" rIns="115212" bIns="57605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00489D"/>
                </a:solidFill>
              </a:rPr>
              <a:t>LLM4AD</a:t>
            </a:r>
            <a:r>
              <a:rPr lang="zh-CN" altLang="en-US" sz="3600" b="1" dirty="0">
                <a:solidFill>
                  <a:srgbClr val="00489D"/>
                </a:solidFill>
              </a:rPr>
              <a:t>中对于</a:t>
            </a:r>
            <a:r>
              <a:rPr lang="en-US" altLang="zh-CN" sz="3600" b="1" dirty="0">
                <a:solidFill>
                  <a:srgbClr val="00489D"/>
                </a:solidFill>
              </a:rPr>
              <a:t>OBP</a:t>
            </a:r>
            <a:r>
              <a:rPr lang="zh-CN" altLang="en-US" sz="3600" b="1" dirty="0">
                <a:solidFill>
                  <a:srgbClr val="00489D"/>
                </a:solidFill>
              </a:rPr>
              <a:t>问题解答框架的构建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ADE30BB-552C-D748-4927-8045841453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72589" y="2433449"/>
            <a:ext cx="7635902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3769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0964A-1E1A-E760-7898-A58F2D28B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8F3A84E7-2AAB-7383-931D-4BB3C22BEA02}"/>
              </a:ext>
            </a:extLst>
          </p:cNvPr>
          <p:cNvSpPr/>
          <p:nvPr/>
        </p:nvSpPr>
        <p:spPr>
          <a:xfrm>
            <a:off x="1905" y="-3175"/>
            <a:ext cx="11523600" cy="6012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 descr="07-3">
            <a:extLst>
              <a:ext uri="{FF2B5EF4-FFF2-40B4-BE49-F238E27FC236}">
                <a16:creationId xmlns:a16="http://schemas.microsoft.com/office/drawing/2014/main" id="{BB88312D-4D03-C7D5-BEE9-8569D00CE4B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5060" t="39789" r="32644"/>
          <a:stretch>
            <a:fillRect/>
          </a:stretch>
        </p:blipFill>
        <p:spPr>
          <a:xfrm rot="5400000">
            <a:off x="9355455" y="-1561465"/>
            <a:ext cx="570230" cy="3695700"/>
          </a:xfrm>
          <a:prstGeom prst="rect">
            <a:avLst/>
          </a:prstGeom>
        </p:spPr>
      </p:pic>
      <p:pic>
        <p:nvPicPr>
          <p:cNvPr id="33" name="图片 32" descr="07-5">
            <a:extLst>
              <a:ext uri="{FF2B5EF4-FFF2-40B4-BE49-F238E27FC236}">
                <a16:creationId xmlns:a16="http://schemas.microsoft.com/office/drawing/2014/main" id="{E7BD98EA-A7E2-9648-06C3-D737FDC90C9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90784"/>
          <a:stretch>
            <a:fillRect/>
          </a:stretch>
        </p:blipFill>
        <p:spPr>
          <a:xfrm>
            <a:off x="374650" y="107315"/>
            <a:ext cx="5215890" cy="480695"/>
          </a:xfrm>
          <a:prstGeom prst="rect">
            <a:avLst/>
          </a:prstGeom>
        </p:spPr>
      </p:pic>
      <p:pic>
        <p:nvPicPr>
          <p:cNvPr id="67" name="图片 66" descr="logo">
            <a:extLst>
              <a:ext uri="{FF2B5EF4-FFF2-40B4-BE49-F238E27FC236}">
                <a16:creationId xmlns:a16="http://schemas.microsoft.com/office/drawing/2014/main" id="{795E21A6-0224-F2A1-0373-84C353EC79C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3130" y="107315"/>
            <a:ext cx="1323340" cy="387985"/>
          </a:xfrm>
          <a:prstGeom prst="rect">
            <a:avLst/>
          </a:prstGeom>
        </p:spPr>
      </p:pic>
      <p:pic>
        <p:nvPicPr>
          <p:cNvPr id="2" name="图片 1" descr="07-3">
            <a:extLst>
              <a:ext uri="{FF2B5EF4-FFF2-40B4-BE49-F238E27FC236}">
                <a16:creationId xmlns:a16="http://schemas.microsoft.com/office/drawing/2014/main" id="{0513304B-69F6-0D52-C9AB-BE24E1C92298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40000"/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t="29511" r="10497"/>
          <a:stretch>
            <a:fillRect/>
          </a:stretch>
        </p:blipFill>
        <p:spPr>
          <a:xfrm rot="5400000">
            <a:off x="8272145" y="3230245"/>
            <a:ext cx="3259455" cy="3239770"/>
          </a:xfrm>
          <a:prstGeom prst="rect">
            <a:avLst/>
          </a:prstGeom>
        </p:spPr>
      </p:pic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C1B200FB-2D86-54A0-3AC6-EF516E5F712F}"/>
              </a:ext>
            </a:extLst>
          </p:cNvPr>
          <p:cNvCxnSpPr/>
          <p:nvPr/>
        </p:nvCxnSpPr>
        <p:spPr>
          <a:xfrm>
            <a:off x="953066" y="3303142"/>
            <a:ext cx="414670" cy="0"/>
          </a:xfrm>
          <a:prstGeom prst="line">
            <a:avLst/>
          </a:prstGeom>
          <a:ln w="25400" cap="flat">
            <a:solidFill>
              <a:srgbClr val="AC4384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55EA2D14-20A4-DB4F-E853-34D048999BCC}"/>
              </a:ext>
            </a:extLst>
          </p:cNvPr>
          <p:cNvSpPr txBox="1"/>
          <p:nvPr/>
        </p:nvSpPr>
        <p:spPr>
          <a:xfrm>
            <a:off x="1542039" y="2880857"/>
            <a:ext cx="3947160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600" dirty="0">
                <a:latin typeface="微软雅黑" panose="020B0503020204020204" charset="-122"/>
                <a:ea typeface="微软雅黑" panose="020B0503020204020204" charset="-122"/>
              </a:rPr>
              <a:t>P</a:t>
            </a:r>
            <a:r>
              <a:rPr lang="en-US" altLang="zh-CN" sz="6000" dirty="0">
                <a:latin typeface="微软雅黑" panose="020B0503020204020204" charset="-122"/>
                <a:ea typeface="微软雅黑" panose="020B0503020204020204" charset="-122"/>
              </a:rPr>
              <a:t>art </a:t>
            </a:r>
            <a:r>
              <a:rPr lang="en-US" altLang="zh-CN" sz="6000" dirty="0">
                <a:solidFill>
                  <a:srgbClr val="AC4384"/>
                </a:solidFill>
                <a:latin typeface="微软雅黑" panose="020B0503020204020204" charset="-122"/>
                <a:ea typeface="微软雅黑" panose="020B0503020204020204" charset="-122"/>
              </a:rPr>
              <a:t>two</a:t>
            </a:r>
          </a:p>
        </p:txBody>
      </p:sp>
      <p:sp>
        <p:nvSpPr>
          <p:cNvPr id="22" name="iconfont-1192-846629">
            <a:extLst>
              <a:ext uri="{FF2B5EF4-FFF2-40B4-BE49-F238E27FC236}">
                <a16:creationId xmlns:a16="http://schemas.microsoft.com/office/drawing/2014/main" id="{0FA698A9-DCF7-58C8-7BFF-7E2ECB844890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415217" y="3357752"/>
            <a:ext cx="147905" cy="295455"/>
          </a:xfrm>
          <a:custGeom>
            <a:avLst/>
            <a:gdLst>
              <a:gd name="T0" fmla="*/ 6053 w 6066"/>
              <a:gd name="T1" fmla="*/ 12118 h 12118"/>
              <a:gd name="T2" fmla="*/ 0 w 6066"/>
              <a:gd name="T3" fmla="*/ 6053 h 12118"/>
              <a:gd name="T4" fmla="*/ 6066 w 6066"/>
              <a:gd name="T5" fmla="*/ 0 h 12118"/>
              <a:gd name="T6" fmla="*/ 6053 w 6066"/>
              <a:gd name="T7" fmla="*/ 12118 h 1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66" h="12118">
                <a:moveTo>
                  <a:pt x="6053" y="12118"/>
                </a:moveTo>
                <a:lnTo>
                  <a:pt x="0" y="6053"/>
                </a:lnTo>
                <a:lnTo>
                  <a:pt x="6066" y="0"/>
                </a:lnTo>
                <a:lnTo>
                  <a:pt x="6053" y="12118"/>
                </a:lnTo>
                <a:close/>
              </a:path>
            </a:pathLst>
          </a:custGeom>
          <a:solidFill>
            <a:srgbClr val="123E8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3" name="iconfont-1192-846629">
            <a:extLst>
              <a:ext uri="{FF2B5EF4-FFF2-40B4-BE49-F238E27FC236}">
                <a16:creationId xmlns:a16="http://schemas.microsoft.com/office/drawing/2014/main" id="{164DF225-FD1C-A445-E972-70FC13F67F5E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663472" y="3357752"/>
            <a:ext cx="147905" cy="295455"/>
          </a:xfrm>
          <a:custGeom>
            <a:avLst/>
            <a:gdLst>
              <a:gd name="T0" fmla="*/ 6053 w 6066"/>
              <a:gd name="T1" fmla="*/ 12118 h 12118"/>
              <a:gd name="T2" fmla="*/ 0 w 6066"/>
              <a:gd name="T3" fmla="*/ 6053 h 12118"/>
              <a:gd name="T4" fmla="*/ 6066 w 6066"/>
              <a:gd name="T5" fmla="*/ 0 h 12118"/>
              <a:gd name="T6" fmla="*/ 6053 w 6066"/>
              <a:gd name="T7" fmla="*/ 12118 h 1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66" h="12118">
                <a:moveTo>
                  <a:pt x="6053" y="12118"/>
                </a:moveTo>
                <a:lnTo>
                  <a:pt x="0" y="6053"/>
                </a:lnTo>
                <a:lnTo>
                  <a:pt x="6066" y="0"/>
                </a:lnTo>
                <a:lnTo>
                  <a:pt x="6053" y="12118"/>
                </a:lnTo>
                <a:close/>
              </a:path>
            </a:pathLst>
          </a:custGeom>
          <a:solidFill>
            <a:srgbClr val="123E8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iconfont-1192-846629">
            <a:extLst>
              <a:ext uri="{FF2B5EF4-FFF2-40B4-BE49-F238E27FC236}">
                <a16:creationId xmlns:a16="http://schemas.microsoft.com/office/drawing/2014/main" id="{5E64DB42-5731-3E1A-C240-130DFC6C3ADA}"/>
              </a:ext>
            </a:extLst>
          </p:cNvPr>
          <p:cNvSpPr>
            <a:spLocks noChangeAspect="1"/>
          </p:cNvSpPr>
          <p:nvPr/>
        </p:nvSpPr>
        <p:spPr bwMode="auto">
          <a:xfrm rot="10800000">
            <a:off x="5911727" y="3357752"/>
            <a:ext cx="147905" cy="295455"/>
          </a:xfrm>
          <a:custGeom>
            <a:avLst/>
            <a:gdLst>
              <a:gd name="T0" fmla="*/ 6053 w 6066"/>
              <a:gd name="T1" fmla="*/ 12118 h 12118"/>
              <a:gd name="T2" fmla="*/ 0 w 6066"/>
              <a:gd name="T3" fmla="*/ 6053 h 12118"/>
              <a:gd name="T4" fmla="*/ 6066 w 6066"/>
              <a:gd name="T5" fmla="*/ 0 h 12118"/>
              <a:gd name="T6" fmla="*/ 6053 w 6066"/>
              <a:gd name="T7" fmla="*/ 12118 h 12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66" h="12118">
                <a:moveTo>
                  <a:pt x="6053" y="12118"/>
                </a:moveTo>
                <a:lnTo>
                  <a:pt x="0" y="6053"/>
                </a:lnTo>
                <a:lnTo>
                  <a:pt x="6066" y="0"/>
                </a:lnTo>
                <a:lnTo>
                  <a:pt x="6053" y="12118"/>
                </a:lnTo>
                <a:close/>
              </a:path>
            </a:pathLst>
          </a:custGeom>
          <a:solidFill>
            <a:srgbClr val="123E89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TextBox 17">
            <a:extLst>
              <a:ext uri="{FF2B5EF4-FFF2-40B4-BE49-F238E27FC236}">
                <a16:creationId xmlns:a16="http://schemas.microsoft.com/office/drawing/2014/main" id="{8A976BA5-18F8-4AB8-48E2-3F682D843CC0}"/>
              </a:ext>
            </a:extLst>
          </p:cNvPr>
          <p:cNvSpPr txBox="1"/>
          <p:nvPr/>
        </p:nvSpPr>
        <p:spPr>
          <a:xfrm>
            <a:off x="6408603" y="3170712"/>
            <a:ext cx="3002663" cy="670333"/>
          </a:xfrm>
          <a:prstGeom prst="rect">
            <a:avLst/>
          </a:prstGeom>
          <a:noFill/>
        </p:spPr>
        <p:txBody>
          <a:bodyPr wrap="none" lIns="115212" tIns="57605" rIns="115212" bIns="57605" rtlCol="0">
            <a:spAutoFit/>
          </a:bodyPr>
          <a:lstStyle/>
          <a:p>
            <a:r>
              <a:rPr lang="en-US" altLang="zh-CN" sz="3600" b="1" dirty="0" err="1">
                <a:solidFill>
                  <a:srgbClr val="00489D"/>
                </a:solidFill>
              </a:rPr>
              <a:t>EoH</a:t>
            </a:r>
            <a:r>
              <a:rPr lang="zh-CN" altLang="en-US" sz="3600" b="1" dirty="0">
                <a:solidFill>
                  <a:srgbClr val="00489D"/>
                </a:solidFill>
              </a:rPr>
              <a:t>代码介绍</a:t>
            </a:r>
          </a:p>
        </p:txBody>
      </p:sp>
    </p:spTree>
    <p:extLst>
      <p:ext uri="{BB962C8B-B14F-4D97-AF65-F5344CB8AC3E}">
        <p14:creationId xmlns:p14="http://schemas.microsoft.com/office/powerpoint/2010/main" val="426904272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E2C77C-4B61-4833-E53E-91E79757C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7662415-14CB-A3ED-5E8B-C011820F1EB4}"/>
              </a:ext>
            </a:extLst>
          </p:cNvPr>
          <p:cNvSpPr/>
          <p:nvPr/>
        </p:nvSpPr>
        <p:spPr>
          <a:xfrm>
            <a:off x="1905" y="-3175"/>
            <a:ext cx="11523600" cy="601200"/>
          </a:xfrm>
          <a:prstGeom prst="rect">
            <a:avLst/>
          </a:prstGeom>
          <a:solidFill>
            <a:srgbClr val="004098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07-3">
            <a:extLst>
              <a:ext uri="{FF2B5EF4-FFF2-40B4-BE49-F238E27FC236}">
                <a16:creationId xmlns:a16="http://schemas.microsoft.com/office/drawing/2014/main" id="{462678D8-288C-BAE4-42BD-4E3E0891198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55060" t="39789" r="32644"/>
          <a:stretch>
            <a:fillRect/>
          </a:stretch>
        </p:blipFill>
        <p:spPr>
          <a:xfrm rot="5400000">
            <a:off x="9355455" y="-1561465"/>
            <a:ext cx="570230" cy="3695700"/>
          </a:xfrm>
          <a:prstGeom prst="rect">
            <a:avLst/>
          </a:prstGeom>
        </p:spPr>
      </p:pic>
      <p:pic>
        <p:nvPicPr>
          <p:cNvPr id="12" name="图片 11" descr="07-5">
            <a:extLst>
              <a:ext uri="{FF2B5EF4-FFF2-40B4-BE49-F238E27FC236}">
                <a16:creationId xmlns:a16="http://schemas.microsoft.com/office/drawing/2014/main" id="{AA0BDBA3-F905-5560-437F-537B05F245D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90784"/>
          <a:stretch>
            <a:fillRect/>
          </a:stretch>
        </p:blipFill>
        <p:spPr>
          <a:xfrm>
            <a:off x="374650" y="107315"/>
            <a:ext cx="5215890" cy="4806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BC9D21-FC76-4008-A870-E944FEE65303}"/>
              </a:ext>
            </a:extLst>
          </p:cNvPr>
          <p:cNvSpPr txBox="1"/>
          <p:nvPr/>
        </p:nvSpPr>
        <p:spPr>
          <a:xfrm>
            <a:off x="277891" y="124372"/>
            <a:ext cx="2136585" cy="379642"/>
          </a:xfrm>
          <a:prstGeom prst="rect">
            <a:avLst/>
          </a:prstGeom>
          <a:noFill/>
        </p:spPr>
        <p:txBody>
          <a:bodyPr wrap="none" lIns="86411" tIns="43205" rIns="86411" bIns="43205" rtlCol="0">
            <a:spAutoFit/>
          </a:bodyPr>
          <a:lstStyle/>
          <a:p>
            <a:r>
              <a:rPr lang="en-US" altLang="zh-CN" sz="1900" b="1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EoH</a:t>
            </a:r>
            <a:r>
              <a:rPr lang="zh-CN" altLang="en-US" sz="1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优化流程回顾</a:t>
            </a:r>
          </a:p>
        </p:txBody>
      </p:sp>
      <p:pic>
        <p:nvPicPr>
          <p:cNvPr id="67" name="图片 66" descr="logo">
            <a:extLst>
              <a:ext uri="{FF2B5EF4-FFF2-40B4-BE49-F238E27FC236}">
                <a16:creationId xmlns:a16="http://schemas.microsoft.com/office/drawing/2014/main" id="{7E91417D-B953-553F-38B3-E3581E7F327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803130" y="107315"/>
            <a:ext cx="1323340" cy="387985"/>
          </a:xfrm>
          <a:prstGeom prst="rect">
            <a:avLst/>
          </a:prstGeom>
        </p:spPr>
      </p:pic>
      <p:sp>
        <p:nvSpPr>
          <p:cNvPr id="2" name="TextBox 17">
            <a:extLst>
              <a:ext uri="{FF2B5EF4-FFF2-40B4-BE49-F238E27FC236}">
                <a16:creationId xmlns:a16="http://schemas.microsoft.com/office/drawing/2014/main" id="{7B46C181-A3C9-F524-BE3F-6FD6DF3EAB9C}"/>
              </a:ext>
            </a:extLst>
          </p:cNvPr>
          <p:cNvSpPr txBox="1"/>
          <p:nvPr/>
        </p:nvSpPr>
        <p:spPr>
          <a:xfrm>
            <a:off x="3627572" y="788823"/>
            <a:ext cx="3925993" cy="670333"/>
          </a:xfrm>
          <a:prstGeom prst="rect">
            <a:avLst/>
          </a:prstGeom>
          <a:noFill/>
        </p:spPr>
        <p:txBody>
          <a:bodyPr wrap="none" lIns="115212" tIns="57605" rIns="115212" bIns="57605" rtlCol="0">
            <a:spAutoFit/>
          </a:bodyPr>
          <a:lstStyle/>
          <a:p>
            <a:pPr algn="ctr"/>
            <a:r>
              <a:rPr lang="en-US" altLang="zh-CN" sz="3600" b="1" dirty="0" err="1">
                <a:solidFill>
                  <a:srgbClr val="00489D"/>
                </a:solidFill>
              </a:rPr>
              <a:t>EoH</a:t>
            </a:r>
            <a:r>
              <a:rPr lang="zh-CN" altLang="en-US" sz="3600" b="1" dirty="0">
                <a:solidFill>
                  <a:srgbClr val="00489D"/>
                </a:solidFill>
              </a:rPr>
              <a:t>优化流程回顾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E754A26-E95D-F5C9-A0AF-622863E8257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9731" y="1967940"/>
            <a:ext cx="10582612" cy="378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96641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  <p:tag name="COMMONDATA" val="eyJoZGlkIjoiMGFmYWU0ZTFmYjQxZmY0MDA5NThiZjMyOWNkNWEwNzc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自定义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自定义 4">
      <a:majorFont>
        <a:latin typeface="微软雅黑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</TotalTime>
  <Words>191</Words>
  <Application>Microsoft Office PowerPoint</Application>
  <PresentationFormat>自定义</PresentationFormat>
  <Paragraphs>32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3" baseType="lpstr"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雨年 王</cp:lastModifiedBy>
  <cp:revision>310</cp:revision>
  <dcterms:created xsi:type="dcterms:W3CDTF">2015-01-10T17:33:00Z</dcterms:created>
  <dcterms:modified xsi:type="dcterms:W3CDTF">2025-05-31T09:34:36Z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D73443C843D94445A9E169ADA73C1CCC_13</vt:lpwstr>
  </property>
  <property fmtid="{D5CDD505-2E9C-101B-9397-08002B2CF9AE}" pid="3" name="KSOProductBuildVer">
    <vt:lpwstr>2052-12.1.0.20288</vt:lpwstr>
  </property>
</Properties>
</file>