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Work Sans Medium"/>
      <p:regular r:id="rId34"/>
      <p:bold r:id="rId35"/>
    </p:embeddedFont>
    <p:embeddedFont>
      <p:font typeface="Work Sans"/>
      <p:regular r:id="rId36"/>
      <p:bold r:id="rId37"/>
    </p:embeddedFont>
    <p:embeddedFont>
      <p:font typeface="Work Sans Light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A2B4923-FBDE-45DE-9CF7-FD610786045A}">
  <a:tblStyle styleId="{0A2B4923-FBDE-45DE-9CF7-FD61078604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WorkSansMedium-bold.fntdata"/><Relationship Id="rId12" Type="http://schemas.openxmlformats.org/officeDocument/2006/relationships/slide" Target="slides/slide7.xml"/><Relationship Id="rId34" Type="http://schemas.openxmlformats.org/officeDocument/2006/relationships/font" Target="fonts/WorkSansMedium-regular.fntdata"/><Relationship Id="rId15" Type="http://schemas.openxmlformats.org/officeDocument/2006/relationships/slide" Target="slides/slide10.xml"/><Relationship Id="rId37" Type="http://schemas.openxmlformats.org/officeDocument/2006/relationships/font" Target="fonts/WorkSans-bold.fntdata"/><Relationship Id="rId14" Type="http://schemas.openxmlformats.org/officeDocument/2006/relationships/slide" Target="slides/slide9.xml"/><Relationship Id="rId36" Type="http://schemas.openxmlformats.org/officeDocument/2006/relationships/font" Target="fonts/WorkSans-regular.fntdata"/><Relationship Id="rId17" Type="http://schemas.openxmlformats.org/officeDocument/2006/relationships/slide" Target="slides/slide12.xml"/><Relationship Id="rId39" Type="http://schemas.openxmlformats.org/officeDocument/2006/relationships/font" Target="fonts/WorkSansLight-bold.fntdata"/><Relationship Id="rId16" Type="http://schemas.openxmlformats.org/officeDocument/2006/relationships/slide" Target="slides/slide11.xml"/><Relationship Id="rId38" Type="http://schemas.openxmlformats.org/officeDocument/2006/relationships/font" Target="fonts/WorkSans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weiweihuanghuang/Work-Sans/tree/master/fonts/deskto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4294967295" type="title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FFFFFF"/>
                </a:solidFill>
              </a:rPr>
              <a:t>Want big impact?</a:t>
            </a:r>
            <a:endParaRPr b="0"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Gray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White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Black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9525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{0A2B4923-FBDE-45DE-9CF7-FD610786045A}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Yellow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Blue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Orange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8" name="Google Shape;188;p24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Google Shape;189;p24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794376" y="844901"/>
            <a:ext cx="7678103" cy="365767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>
            <p:ph idx="4294967295" type="title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fmla="val -21899" name="adj1"/>
              <a:gd fmla="val 122444" name="adj2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our office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200" name="Google Shape;200;p25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Google Shape;201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5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Google Shape;204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Google Shape;207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Google Shape;210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5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Google Shape;213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Google Shape;216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4294967295" type="ctrTitle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24" name="Google Shape;224;p26"/>
          <p:cNvSpPr txBox="1"/>
          <p:nvPr>
            <p:ph idx="4294967295" type="subTitle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5" name="Google Shape;225;p26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Google Shape;226;p26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idx="4294967295" type="ctrTitle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7" name="Google Shape;237;p27"/>
          <p:cNvSpPr txBox="1"/>
          <p:nvPr>
            <p:ph idx="4294967295" type="subTitle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Google Shape;238;p27"/>
          <p:cNvSpPr txBox="1"/>
          <p:nvPr>
            <p:ph idx="4294967295" type="ctrTitle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39" name="Google Shape;239;p27"/>
          <p:cNvSpPr txBox="1"/>
          <p:nvPr>
            <p:ph idx="4294967295" type="subTitle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Google Shape;240;p27"/>
          <p:cNvSpPr txBox="1"/>
          <p:nvPr>
            <p:ph idx="4294967295" type="ctrTitle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1" name="Google Shape;241;p27"/>
          <p:cNvSpPr txBox="1"/>
          <p:nvPr>
            <p:ph idx="4294967295" type="subTitle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2" name="Google Shape;242;p27"/>
          <p:cNvSpPr/>
          <p:nvPr/>
        </p:nvSpPr>
        <p:spPr>
          <a:xfrm>
            <a:off x="905846" y="2209978"/>
            <a:ext cx="700511" cy="73849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Google Shape;244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7"/>
          <p:cNvSpPr/>
          <p:nvPr/>
        </p:nvSpPr>
        <p:spPr>
          <a:xfrm>
            <a:off x="832017" y="929980"/>
            <a:ext cx="848173" cy="66689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6" name="Google Shape;266;p29"/>
          <p:cNvSpPr txBox="1"/>
          <p:nvPr>
            <p:ph idx="2" type="body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7" name="Google Shape;267;p29"/>
          <p:cNvSpPr txBox="1"/>
          <p:nvPr>
            <p:ph idx="3" type="body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9" name="Google Shape;269;p29"/>
          <p:cNvSpPr txBox="1"/>
          <p:nvPr>
            <p:ph idx="2" type="body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0" name="Google Shape;270;p29"/>
          <p:cNvSpPr txBox="1"/>
          <p:nvPr>
            <p:ph idx="3" type="body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Google Shape;272;p2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0" name="Google Shape;280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486" y="748861"/>
            <a:ext cx="5932900" cy="315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4680227" y="20942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POWERPOINT®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869150" y="3829725"/>
            <a:ext cx="74058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666666"/>
                </a:solidFill>
              </a:rPr>
              <a:t>More info on how to use this template at </a:t>
            </a:r>
            <a:r>
              <a:rPr b="1" i="1" lang="en" sz="8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i="1" sz="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rgbClr val="666666"/>
                </a:solidFill>
              </a:rPr>
              <a:t>This template is free to use under </a:t>
            </a:r>
            <a:r>
              <a:rPr i="1" lang="en" sz="8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i="1" lang="en" sz="8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i="1" sz="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GOOGLE SLIDES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You have to be signed into your Google account.</a:t>
            </a:r>
            <a:b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/>
          <p:nvPr/>
        </p:nvSpPr>
        <p:spPr>
          <a:xfrm>
            <a:off x="5480699" y="701050"/>
            <a:ext cx="1864549" cy="3741381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Android 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5564546" y="1014817"/>
            <a:ext cx="16968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5608500" y="779750"/>
            <a:ext cx="1714634" cy="360845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5729700" y="1300344"/>
            <a:ext cx="14625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96" name="Google Shape;296;p32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iPhone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/>
          <p:nvPr/>
        </p:nvSpPr>
        <p:spPr>
          <a:xfrm>
            <a:off x="4948225" y="654875"/>
            <a:ext cx="2710802" cy="3833759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5135286" y="1007639"/>
            <a:ext cx="23472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04" name="Google Shape;304;p33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Google Shape;305;p3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/>
          <p:nvPr/>
        </p:nvSpPr>
        <p:spPr>
          <a:xfrm>
            <a:off x="4430375" y="10783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4591700" y="12376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312" name="Google Shape;312;p34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Google Shape;313;p3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idx="4294967295" type="ctrTitle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19" name="Google Shape;319;p35"/>
          <p:cNvSpPr txBox="1"/>
          <p:nvPr>
            <p:ph idx="4294967295" type="subTitle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6543431" y="805362"/>
            <a:ext cx="1752310" cy="175231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7" name="Google Shape;327;p36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7434236" y="711718"/>
            <a:ext cx="1006453" cy="90341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5" name="Google Shape;335;p3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https://github.com/weiweihuanghuang/Work-Sans/tree/master/fonts/desktop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337" name="Google Shape;337;p37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38" name="Google Shape;338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3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8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346" name="Google Shape;346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38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353" name="Google Shape;353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8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356" name="Google Shape;356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8"/>
          <p:cNvSpPr/>
          <p:nvPr/>
        </p:nvSpPr>
        <p:spPr>
          <a:xfrm>
            <a:off x="2250929" y="681905"/>
            <a:ext cx="262082" cy="301614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2776455" y="682827"/>
            <a:ext cx="226239" cy="299769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38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361" name="Google Shape;361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38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365" name="Google Shape;365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38"/>
          <p:cNvSpPr/>
          <p:nvPr/>
        </p:nvSpPr>
        <p:spPr>
          <a:xfrm>
            <a:off x="4239043" y="681434"/>
            <a:ext cx="346681" cy="30255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38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371" name="Google Shape;371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8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392" name="Google Shape;392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8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395" name="Google Shape;395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8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399" name="Google Shape;399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8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403" name="Google Shape;403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38"/>
          <p:cNvSpPr/>
          <p:nvPr/>
        </p:nvSpPr>
        <p:spPr>
          <a:xfrm>
            <a:off x="2224253" y="1183522"/>
            <a:ext cx="315432" cy="31358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/>
          <p:nvPr/>
        </p:nvSpPr>
        <p:spPr>
          <a:xfrm>
            <a:off x="2732327" y="1199167"/>
            <a:ext cx="314490" cy="28231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8"/>
          <p:cNvSpPr/>
          <p:nvPr/>
        </p:nvSpPr>
        <p:spPr>
          <a:xfrm>
            <a:off x="3244525" y="1201463"/>
            <a:ext cx="305304" cy="277706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/>
          <p:nvPr/>
        </p:nvSpPr>
        <p:spPr>
          <a:xfrm>
            <a:off x="3762238" y="1204212"/>
            <a:ext cx="285086" cy="27220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38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412" name="Google Shape;412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415" name="Google Shape;415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418" name="Google Shape;418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421" name="Google Shape;421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38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424" name="Google Shape;424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8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429" name="Google Shape;429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8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432" name="Google Shape;432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38"/>
          <p:cNvSpPr/>
          <p:nvPr/>
        </p:nvSpPr>
        <p:spPr>
          <a:xfrm>
            <a:off x="2738295" y="1696661"/>
            <a:ext cx="302555" cy="30253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38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437" name="Google Shape;437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440" name="Google Shape;440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8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446" name="Google Shape;446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8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449" name="Google Shape;449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455" name="Google Shape;455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461" name="Google Shape;461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38"/>
          <p:cNvSpPr/>
          <p:nvPr/>
        </p:nvSpPr>
        <p:spPr>
          <a:xfrm>
            <a:off x="1222844" y="2211607"/>
            <a:ext cx="287834" cy="2878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1730448" y="2211607"/>
            <a:ext cx="287834" cy="2878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"/>
          <p:cNvSpPr/>
          <p:nvPr/>
        </p:nvSpPr>
        <p:spPr>
          <a:xfrm>
            <a:off x="2238052" y="2211607"/>
            <a:ext cx="287834" cy="2878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8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469" name="Google Shape;469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8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472" name="Google Shape;472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8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475" name="Google Shape;475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8"/>
          <p:cNvSpPr/>
          <p:nvPr/>
        </p:nvSpPr>
        <p:spPr>
          <a:xfrm>
            <a:off x="4268468" y="2203795"/>
            <a:ext cx="287834" cy="303459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38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479" name="Google Shape;479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8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482" name="Google Shape;482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8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488" name="Google Shape;488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38"/>
          <p:cNvSpPr/>
          <p:nvPr/>
        </p:nvSpPr>
        <p:spPr>
          <a:xfrm>
            <a:off x="1723558" y="2669568"/>
            <a:ext cx="301614" cy="38713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1255037" y="2669568"/>
            <a:ext cx="223453" cy="38713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38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493" name="Google Shape;493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8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496" name="Google Shape;496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38"/>
          <p:cNvSpPr/>
          <p:nvPr/>
        </p:nvSpPr>
        <p:spPr>
          <a:xfrm>
            <a:off x="3744767" y="2703134"/>
            <a:ext cx="320025" cy="320006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" name="Google Shape;499;p38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500" name="Google Shape;500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503" name="Google Shape;503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38"/>
          <p:cNvSpPr/>
          <p:nvPr/>
        </p:nvSpPr>
        <p:spPr>
          <a:xfrm>
            <a:off x="686738" y="3233725"/>
            <a:ext cx="348507" cy="274036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4798606" y="2688412"/>
            <a:ext cx="242767" cy="349448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38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509" name="Google Shape;509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8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512" name="Google Shape;512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517" name="Google Shape;517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8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521" name="Google Shape;521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8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524" name="Google Shape;524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528" name="Google Shape;528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38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534" name="Google Shape;534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537" name="Google Shape;537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38"/>
          <p:cNvSpPr/>
          <p:nvPr/>
        </p:nvSpPr>
        <p:spPr>
          <a:xfrm>
            <a:off x="4743427" y="3194190"/>
            <a:ext cx="353119" cy="35310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38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544" name="Google Shape;544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8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547" name="Google Shape;547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8"/>
          <p:cNvSpPr/>
          <p:nvPr/>
        </p:nvSpPr>
        <p:spPr>
          <a:xfrm>
            <a:off x="1186059" y="3776270"/>
            <a:ext cx="361402" cy="204157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8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553" name="Google Shape;553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557" name="Google Shape;557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8"/>
          <p:cNvSpPr/>
          <p:nvPr/>
        </p:nvSpPr>
        <p:spPr>
          <a:xfrm>
            <a:off x="3244073" y="3725233"/>
            <a:ext cx="306207" cy="30622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8"/>
          <p:cNvSpPr/>
          <p:nvPr/>
        </p:nvSpPr>
        <p:spPr>
          <a:xfrm>
            <a:off x="2736469" y="3744548"/>
            <a:ext cx="306207" cy="267597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3750284" y="3723858"/>
            <a:ext cx="308994" cy="308975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564" name="Google Shape;564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8"/>
          <p:cNvSpPr/>
          <p:nvPr/>
        </p:nvSpPr>
        <p:spPr>
          <a:xfrm>
            <a:off x="4760898" y="3719265"/>
            <a:ext cx="318180" cy="31816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38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569" name="Google Shape;569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649500" y="4262262"/>
            <a:ext cx="419308" cy="24737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8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574" name="Google Shape;574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8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580" name="Google Shape;580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8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584" name="Google Shape;584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588" name="Google Shape;588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8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594" name="Google Shape;594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8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600" name="Google Shape;600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603" name="Google Shape;603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4741131" y="4287093"/>
            <a:ext cx="357713" cy="197719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Google Shape;610;p38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611" name="Google Shape;611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8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617" name="Google Shape;617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9" name="Google Shape;619;p38"/>
          <p:cNvSpPr/>
          <p:nvPr/>
        </p:nvSpPr>
        <p:spPr>
          <a:xfrm>
            <a:off x="6172538" y="2647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621" name="Google Shape;621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38"/>
          <p:cNvSpPr/>
          <p:nvPr/>
        </p:nvSpPr>
        <p:spPr>
          <a:xfrm>
            <a:off x="7057526" y="2626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38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625" name="Google Shape;625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38"/>
          <p:cNvSpPr/>
          <p:nvPr/>
        </p:nvSpPr>
        <p:spPr>
          <a:xfrm>
            <a:off x="6461198" y="3726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8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Google Shape;629;p3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Now you can use any emoji as an icon!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And of course it resizes without losing quality and you can change the color.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How? Follow Google instructions </a:t>
            </a:r>
            <a:r>
              <a:rPr lang="en" u="sng">
                <a:latin typeface="Work Sans Light"/>
                <a:ea typeface="Work Sans Light"/>
                <a:cs typeface="Work Sans Light"/>
                <a:sym typeface="Work Sans Light"/>
                <a:hlinkClick r:id="rId3"/>
              </a:rPr>
              <a:t>https://twitter.com/googledocs/status/730087240156643328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✋👆👉👍👤👦👧👨👩👪💃🏃💑❤😂😉😋😒😭👶😸🐟🍒🍔💣📌📖🔨🎃🎈🎨🏈🏰🌏🔌🔑</a:t>
            </a:r>
            <a:r>
              <a:rPr b="1" lang="en" sz="2400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b="1" sz="2400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6" name="Google Shape;636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/>
              <a:t>😉</a:t>
            </a:r>
            <a:endParaRPr sz="9600"/>
          </a:p>
        </p:txBody>
      </p:sp>
      <p:sp>
        <p:nvSpPr>
          <p:cNvPr id="637" name="Google Shape;637;p3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4294967295" type="ctrTitle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4" name="Google Shape;84;p14"/>
          <p:cNvSpPr txBox="1"/>
          <p:nvPr>
            <p:ph idx="4294967295" type="subTitle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4294967295" type="ctrTitle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BIG CONCEPT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/>
          <p:nvPr>
            <p:ph idx="4294967295" type="subTitle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9" name="Google Shape;149;p20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0" name="Google Shape;150;p20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Google Shape;152;p2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