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5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E0548-E115-7A4F-8416-F4B91BE1A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EFC69F-38E8-5347-B7F2-6584B8DEA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E9F99-AABB-C04C-8166-A0ACB537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1023-1FCB-4049-B757-B17EB914137B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4E487-A5EA-D04C-B890-0CAEC3F6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757A8-BC29-6446-B6CB-E5D9FF4D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7809-7B50-2645-ACBC-524E12AEA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483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41808-E474-4D4D-92F6-6D55C0B4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8571B-E282-FB4F-BE0B-DD1B88075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2CF72-097B-E541-BA03-1D33A8F5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1023-1FCB-4049-B757-B17EB914137B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EF2EC-057E-BD42-9E63-69E8068A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B8D98-ADE8-5C4B-ADD4-C6056FF8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7809-7B50-2645-ACBC-524E12AEA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05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4CA9AB-CE05-3242-B33B-2C9A0C7A8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83966C-E6E2-FC45-8320-08605783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3AA2-CE8E-594D-BEDA-B1B4D0C9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1023-1FCB-4049-B757-B17EB914137B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7C3152-E1E2-064A-9F3B-EEAE8FB2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D6AB6-6B56-174B-82F5-9CEAD9BB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7809-7B50-2645-ACBC-524E12AEA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88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B725C-2022-9148-B0EE-BD119970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3933C-3EE4-3F49-9A8D-2FEC4B5A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68ACF-691E-8F4F-AA3E-083F0609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1023-1FCB-4049-B757-B17EB914137B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F293E-4F29-C744-AA50-929BB23D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29B2D-0173-954F-8BEB-DCD7590D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7809-7B50-2645-ACBC-524E12AEA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20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7521C-AD93-3946-A880-EAD05B1E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04B43E-228A-D440-ABA1-A37733D2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76F88-3519-CF42-8F15-704E6B29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1023-1FCB-4049-B757-B17EB914137B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D909F-B1B4-9D4A-ABD0-242828C3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6673D-DA2E-BE45-83F1-10F25198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7809-7B50-2645-ACBC-524E12AEA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564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D0292-ECB5-9F46-8DB6-17B52403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8CB39-B858-BC46-8772-B8074429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D93BC3-3A3C-E74F-BC1E-A6D2346CA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DF34DA-02C6-D240-B0BA-8A87A66C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1023-1FCB-4049-B757-B17EB914137B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1D055-1497-B94E-8820-29B2AFFA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FBF09-CD85-4740-95F8-85388AA8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7809-7B50-2645-ACBC-524E12AEA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498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84F8A-35AA-824B-8E70-E7DCBBA2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921ED-C910-954E-83F2-6AFFE189B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438F2C-4333-6442-992C-004A81D33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27FB2E-408A-474F-9092-139D2DBC7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9AA02E-4F91-304E-84D2-C329DFD46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64A9F5-FF36-0346-88A2-A8B26966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1023-1FCB-4049-B757-B17EB914137B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26136F-343A-234F-ABE0-CCCD3C15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2D8482-3C65-3A43-B080-6A590069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7809-7B50-2645-ACBC-524E12AEA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04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92A2-7B45-0C44-BB46-01CE954F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E8EA4A-B262-BF40-869C-9AF07083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1023-1FCB-4049-B757-B17EB914137B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58DB97-B25C-234D-9CB3-0FFD1434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97FBFE-3874-DD4E-BD3D-FEB916E6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7809-7B50-2645-ACBC-524E12AEA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19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80DDA-639A-A244-AC80-AA0D893A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1023-1FCB-4049-B757-B17EB914137B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1831A4-BCB4-884A-BCF2-940B7336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AE2E21-8CA5-6945-B515-33321C71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7809-7B50-2645-ACBC-524E12AEA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585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003C2-DE58-B941-934C-B7A7FB66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28A8E-98B1-5C4A-95CA-0C2073233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3F4EE2-C362-3C4B-9B8C-F2A566460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1D986A-6E42-8740-B1CF-4ED9E87E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1023-1FCB-4049-B757-B17EB914137B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3F01A6-1318-834B-B656-C95518DC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75C5D-FA12-3E49-B0D6-18D7914A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7809-7B50-2645-ACBC-524E12AEA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2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17447-3EC1-934B-8FC0-435D2F79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70FCD9-A218-8344-A6E0-DDF864607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7B0814-EC2C-F549-9AC3-8D074671F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63954-0803-E34E-8504-C1445D2D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1023-1FCB-4049-B757-B17EB914137B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A8BA9-DF85-1344-B37F-E08F017B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473997-6B6C-3D46-B2DF-D9A86542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7809-7B50-2645-ACBC-524E12AEA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47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1D8CA4-6C63-9143-AF9F-5BF010AE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75B12D-C3F9-2741-80BD-EF2D805FC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0CCAD-98C9-484B-A622-4B04B2064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61023-1FCB-4049-B757-B17EB914137B}" type="datetimeFigureOut">
              <a:rPr kumimoji="1" lang="zh-CN" altLang="en-US" smtClean="0"/>
              <a:t>2021/5/20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9DE47-1CB2-3A48-BF59-4856730C5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D2C4F-5A37-844F-B1E0-727830732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17809-7B50-2645-ACBC-524E12AEA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18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A6B56BD-CA82-B142-A611-5138D42F523D}"/>
              </a:ext>
            </a:extLst>
          </p:cNvPr>
          <p:cNvCxnSpPr/>
          <p:nvPr/>
        </p:nvCxnSpPr>
        <p:spPr>
          <a:xfrm>
            <a:off x="1243616" y="851816"/>
            <a:ext cx="0" cy="589852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15FE7C2-78F8-F743-B465-0CEC11606DD1}"/>
              </a:ext>
            </a:extLst>
          </p:cNvPr>
          <p:cNvCxnSpPr/>
          <p:nvPr/>
        </p:nvCxnSpPr>
        <p:spPr>
          <a:xfrm>
            <a:off x="2800350" y="851816"/>
            <a:ext cx="0" cy="58985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F2C213-E470-EB49-9884-85F140607215}"/>
              </a:ext>
            </a:extLst>
          </p:cNvPr>
          <p:cNvCxnSpPr/>
          <p:nvPr/>
        </p:nvCxnSpPr>
        <p:spPr>
          <a:xfrm>
            <a:off x="4581525" y="851816"/>
            <a:ext cx="0" cy="5898524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91CC0431-0260-094A-A4CC-8D028E4075C2}"/>
              </a:ext>
            </a:extLst>
          </p:cNvPr>
          <p:cNvCxnSpPr/>
          <p:nvPr/>
        </p:nvCxnSpPr>
        <p:spPr>
          <a:xfrm>
            <a:off x="7700963" y="851816"/>
            <a:ext cx="0" cy="5898524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464877C0-F582-5745-AD32-8C5846B5B5C2}"/>
              </a:ext>
            </a:extLst>
          </p:cNvPr>
          <p:cNvCxnSpPr/>
          <p:nvPr/>
        </p:nvCxnSpPr>
        <p:spPr>
          <a:xfrm>
            <a:off x="9558337" y="851816"/>
            <a:ext cx="0" cy="58985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175FBDF-1B60-E84D-9DA0-5B8A7486E321}"/>
              </a:ext>
            </a:extLst>
          </p:cNvPr>
          <p:cNvCxnSpPr/>
          <p:nvPr/>
        </p:nvCxnSpPr>
        <p:spPr>
          <a:xfrm>
            <a:off x="11415712" y="851816"/>
            <a:ext cx="0" cy="58985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B423463-59DD-0149-9358-8C3768E3FB5A}"/>
              </a:ext>
            </a:extLst>
          </p:cNvPr>
          <p:cNvCxnSpPr/>
          <p:nvPr/>
        </p:nvCxnSpPr>
        <p:spPr>
          <a:xfrm>
            <a:off x="6096000" y="851816"/>
            <a:ext cx="0" cy="58985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C0FA620-D5CB-BF4D-A521-D75E56A2965A}"/>
              </a:ext>
            </a:extLst>
          </p:cNvPr>
          <p:cNvSpPr txBox="1"/>
          <p:nvPr/>
        </p:nvSpPr>
        <p:spPr>
          <a:xfrm>
            <a:off x="910832" y="428625"/>
            <a:ext cx="9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 S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41719E2-8CA1-4144-B8C5-35D9C32EFE2B}"/>
              </a:ext>
            </a:extLst>
          </p:cNvPr>
          <p:cNvSpPr txBox="1"/>
          <p:nvPr/>
        </p:nvSpPr>
        <p:spPr>
          <a:xfrm>
            <a:off x="2400301" y="428625"/>
            <a:ext cx="11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R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A468C9-EBA2-7842-9712-195C80834A2B}"/>
              </a:ext>
            </a:extLst>
          </p:cNvPr>
          <p:cNvSpPr txBox="1"/>
          <p:nvPr/>
        </p:nvSpPr>
        <p:spPr>
          <a:xfrm>
            <a:off x="4026026" y="425350"/>
            <a:ext cx="1315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chain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8149A8-98CF-0246-8052-33C34BDDC623}"/>
              </a:ext>
            </a:extLst>
          </p:cNvPr>
          <p:cNvSpPr txBox="1"/>
          <p:nvPr/>
        </p:nvSpPr>
        <p:spPr>
          <a:xfrm>
            <a:off x="5465058" y="425349"/>
            <a:ext cx="13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miner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90B3B3C-174C-0443-9219-61D52063724C}"/>
              </a:ext>
            </a:extLst>
          </p:cNvPr>
          <p:cNvSpPr txBox="1"/>
          <p:nvPr/>
        </p:nvSpPr>
        <p:spPr>
          <a:xfrm>
            <a:off x="6901705" y="425349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chain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C60862-0D8B-5C47-B3FE-DCD457CADAD9}"/>
              </a:ext>
            </a:extLst>
          </p:cNvPr>
          <p:cNvSpPr txBox="1"/>
          <p:nvPr/>
        </p:nvSpPr>
        <p:spPr>
          <a:xfrm>
            <a:off x="8739843" y="425349"/>
            <a:ext cx="1766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miner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4DC4EFF-993F-354C-AA30-39FB91686FDD}"/>
              </a:ext>
            </a:extLst>
          </p:cNvPr>
          <p:cNvSpPr txBox="1"/>
          <p:nvPr/>
        </p:nvSpPr>
        <p:spPr>
          <a:xfrm>
            <a:off x="11098958" y="450648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0809DF7-208F-CA49-BFD7-DF787DA70AA4}"/>
              </a:ext>
            </a:extLst>
          </p:cNvPr>
          <p:cNvCxnSpPr>
            <a:cxnSpLocks/>
          </p:cNvCxnSpPr>
          <p:nvPr/>
        </p:nvCxnSpPr>
        <p:spPr>
          <a:xfrm>
            <a:off x="1285876" y="1157288"/>
            <a:ext cx="14638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A7C48CA-D797-8B49-8C01-A6CBB8960FD1}"/>
              </a:ext>
            </a:extLst>
          </p:cNvPr>
          <p:cNvSpPr txBox="1"/>
          <p:nvPr/>
        </p:nvSpPr>
        <p:spPr>
          <a:xfrm>
            <a:off x="1285875" y="895678"/>
            <a:ext cx="1698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Exchange public keys</a:t>
            </a:r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C8F9C297-70C2-644E-A5A3-8DF13BA10554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1792502"/>
            <a:ext cx="1510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12C72B0-AE3D-0F42-98DB-6D7032AAA9FD}"/>
              </a:ext>
            </a:extLst>
          </p:cNvPr>
          <p:cNvSpPr txBox="1"/>
          <p:nvPr/>
        </p:nvSpPr>
        <p:spPr>
          <a:xfrm>
            <a:off x="1556442" y="1361615"/>
            <a:ext cx="1187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Secret code</a:t>
            </a:r>
          </a:p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Burn address</a:t>
            </a:r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D855D38D-90CD-854A-B633-46F6E5898D36}"/>
              </a:ext>
            </a:extLst>
          </p:cNvPr>
          <p:cNvCxnSpPr>
            <a:cxnSpLocks/>
          </p:cNvCxnSpPr>
          <p:nvPr/>
        </p:nvCxnSpPr>
        <p:spPr>
          <a:xfrm>
            <a:off x="1239440" y="2173039"/>
            <a:ext cx="1510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C15B85D-F2E2-B54A-BCD6-95C95ABFA8FF}"/>
              </a:ext>
            </a:extLst>
          </p:cNvPr>
          <p:cNvSpPr txBox="1"/>
          <p:nvPr/>
        </p:nvSpPr>
        <p:spPr>
          <a:xfrm>
            <a:off x="1694355" y="1911429"/>
            <a:ext cx="78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Encrypt</a:t>
            </a:r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579C537-2263-8E4C-9BB0-A0AE8104FB67}"/>
              </a:ext>
            </a:extLst>
          </p:cNvPr>
          <p:cNvCxnSpPr>
            <a:cxnSpLocks/>
          </p:cNvCxnSpPr>
          <p:nvPr/>
        </p:nvCxnSpPr>
        <p:spPr>
          <a:xfrm>
            <a:off x="1239440" y="2507158"/>
            <a:ext cx="3232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C82C1-2E11-BE49-905B-20415FB5C1CF}"/>
              </a:ext>
            </a:extLst>
          </p:cNvPr>
          <p:cNvSpPr txBox="1"/>
          <p:nvPr/>
        </p:nvSpPr>
        <p:spPr>
          <a:xfrm>
            <a:off x="1478336" y="2284522"/>
            <a:ext cx="1385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Exit transaction</a:t>
            </a:r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A3D63D5-8BC5-1641-879A-1DF7E5F8658E}"/>
              </a:ext>
            </a:extLst>
          </p:cNvPr>
          <p:cNvCxnSpPr>
            <a:cxnSpLocks/>
          </p:cNvCxnSpPr>
          <p:nvPr/>
        </p:nvCxnSpPr>
        <p:spPr>
          <a:xfrm>
            <a:off x="4632137" y="2507158"/>
            <a:ext cx="1413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6BB7FDC-B95D-CB40-8050-60E9D3745EBB}"/>
              </a:ext>
            </a:extLst>
          </p:cNvPr>
          <p:cNvSpPr txBox="1"/>
          <p:nvPr/>
        </p:nvSpPr>
        <p:spPr>
          <a:xfrm>
            <a:off x="4908195" y="2284522"/>
            <a:ext cx="1155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Notify miner</a:t>
            </a:r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0BF42DC-FFBC-3341-8EB3-C68CD9980481}"/>
              </a:ext>
            </a:extLst>
          </p:cNvPr>
          <p:cNvSpPr txBox="1"/>
          <p:nvPr/>
        </p:nvSpPr>
        <p:spPr>
          <a:xfrm>
            <a:off x="6057031" y="2108730"/>
            <a:ext cx="147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accent5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Miner verification</a:t>
            </a:r>
          </a:p>
          <a:p>
            <a:r>
              <a:rPr kumimoji="1" lang="en-US" altLang="zh-CN" sz="1200" dirty="0">
                <a:solidFill>
                  <a:schemeClr val="accent5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Hash calculation</a:t>
            </a:r>
          </a:p>
          <a:p>
            <a:r>
              <a:rPr kumimoji="1" lang="en-US" altLang="zh-CN" sz="1200" dirty="0">
                <a:solidFill>
                  <a:schemeClr val="accent5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new block</a:t>
            </a:r>
            <a:endParaRPr kumimoji="1" lang="zh-CN" altLang="en-US" sz="1200" dirty="0">
              <a:solidFill>
                <a:schemeClr val="accent5">
                  <a:lumMod val="75000"/>
                </a:schemeClr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C3EC851D-C652-F94C-A5D3-ED8514EAC730}"/>
              </a:ext>
            </a:extLst>
          </p:cNvPr>
          <p:cNvCxnSpPr>
            <a:cxnSpLocks/>
          </p:cNvCxnSpPr>
          <p:nvPr/>
        </p:nvCxnSpPr>
        <p:spPr>
          <a:xfrm flipV="1">
            <a:off x="6146615" y="2826047"/>
            <a:ext cx="5154798" cy="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D8FA561-D274-7845-A76F-29E5651D6012}"/>
              </a:ext>
            </a:extLst>
          </p:cNvPr>
          <p:cNvSpPr txBox="1"/>
          <p:nvPr/>
        </p:nvSpPr>
        <p:spPr>
          <a:xfrm>
            <a:off x="7857255" y="2564437"/>
            <a:ext cx="1701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New block notification</a:t>
            </a:r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55820D0-477B-F346-B9EC-FD523F03073C}"/>
              </a:ext>
            </a:extLst>
          </p:cNvPr>
          <p:cNvCxnSpPr>
            <a:cxnSpLocks/>
          </p:cNvCxnSpPr>
          <p:nvPr/>
        </p:nvCxnSpPr>
        <p:spPr>
          <a:xfrm flipH="1">
            <a:off x="4632137" y="2826047"/>
            <a:ext cx="1413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0643978-768E-3F49-A088-1F89911DDF65}"/>
              </a:ext>
            </a:extLst>
          </p:cNvPr>
          <p:cNvSpPr txBox="1"/>
          <p:nvPr/>
        </p:nvSpPr>
        <p:spPr>
          <a:xfrm>
            <a:off x="5013373" y="2626825"/>
            <a:ext cx="84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TX mind</a:t>
            </a:r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FA4755F-A595-0742-8B49-8C88664323DC}"/>
              </a:ext>
            </a:extLst>
          </p:cNvPr>
          <p:cNvCxnSpPr>
            <a:cxnSpLocks/>
          </p:cNvCxnSpPr>
          <p:nvPr/>
        </p:nvCxnSpPr>
        <p:spPr>
          <a:xfrm flipH="1">
            <a:off x="2855715" y="3286125"/>
            <a:ext cx="1616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D01E0CE3-D4D2-9E4C-B012-83B5E0152EF7}"/>
              </a:ext>
            </a:extLst>
          </p:cNvPr>
          <p:cNvSpPr txBox="1"/>
          <p:nvPr/>
        </p:nvSpPr>
        <p:spPr>
          <a:xfrm>
            <a:off x="3260060" y="3026875"/>
            <a:ext cx="1054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Notification</a:t>
            </a:r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70308730-AD61-084F-B6D2-689750F43C85}"/>
              </a:ext>
            </a:extLst>
          </p:cNvPr>
          <p:cNvCxnSpPr>
            <a:cxnSpLocks/>
          </p:cNvCxnSpPr>
          <p:nvPr/>
        </p:nvCxnSpPr>
        <p:spPr>
          <a:xfrm>
            <a:off x="4632137" y="3286125"/>
            <a:ext cx="666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41C13AC-AFA2-8F40-AA09-C9D40DBFABE2}"/>
              </a:ext>
            </a:extLst>
          </p:cNvPr>
          <p:cNvSpPr txBox="1"/>
          <p:nvPr/>
        </p:nvSpPr>
        <p:spPr>
          <a:xfrm>
            <a:off x="6438898" y="3055592"/>
            <a:ext cx="911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 log</a:t>
            </a:r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E571497E-B45E-4A4A-AC68-8CA66E6D2014}"/>
              </a:ext>
            </a:extLst>
          </p:cNvPr>
          <p:cNvCxnSpPr>
            <a:cxnSpLocks/>
          </p:cNvCxnSpPr>
          <p:nvPr/>
        </p:nvCxnSpPr>
        <p:spPr>
          <a:xfrm flipH="1">
            <a:off x="1285876" y="3801078"/>
            <a:ext cx="1463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C6097427-8B7D-0644-959D-2B2AA3CCF727}"/>
              </a:ext>
            </a:extLst>
          </p:cNvPr>
          <p:cNvSpPr txBox="1"/>
          <p:nvPr/>
        </p:nvSpPr>
        <p:spPr>
          <a:xfrm>
            <a:off x="1646271" y="3566771"/>
            <a:ext cx="913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Decrypt</a:t>
            </a:r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90AA28B2-26D4-3C44-8478-F21925302736}"/>
              </a:ext>
            </a:extLst>
          </p:cNvPr>
          <p:cNvCxnSpPr>
            <a:cxnSpLocks/>
          </p:cNvCxnSpPr>
          <p:nvPr/>
        </p:nvCxnSpPr>
        <p:spPr>
          <a:xfrm>
            <a:off x="2863452" y="3801078"/>
            <a:ext cx="472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37235AAD-06E7-8E47-904F-5AA17B2D3AA5}"/>
              </a:ext>
            </a:extLst>
          </p:cNvPr>
          <p:cNvSpPr txBox="1"/>
          <p:nvPr/>
        </p:nvSpPr>
        <p:spPr>
          <a:xfrm>
            <a:off x="4759296" y="3566771"/>
            <a:ext cx="134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Entry transaction</a:t>
            </a:r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AD04BA3B-650B-DA42-A45C-62EF6014B55E}"/>
              </a:ext>
            </a:extLst>
          </p:cNvPr>
          <p:cNvCxnSpPr>
            <a:cxnSpLocks/>
          </p:cNvCxnSpPr>
          <p:nvPr/>
        </p:nvCxnSpPr>
        <p:spPr>
          <a:xfrm>
            <a:off x="7784306" y="3802491"/>
            <a:ext cx="1690688" cy="1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F21C7B03-8BC0-CD46-A157-049F34CCBB49}"/>
              </a:ext>
            </a:extLst>
          </p:cNvPr>
          <p:cNvSpPr txBox="1"/>
          <p:nvPr/>
        </p:nvSpPr>
        <p:spPr>
          <a:xfrm>
            <a:off x="8181936" y="3571090"/>
            <a:ext cx="111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Notify miner</a:t>
            </a:r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301F22B-868F-7C4E-9045-24A46298709C}"/>
              </a:ext>
            </a:extLst>
          </p:cNvPr>
          <p:cNvSpPr txBox="1"/>
          <p:nvPr/>
        </p:nvSpPr>
        <p:spPr>
          <a:xfrm>
            <a:off x="9506613" y="3417214"/>
            <a:ext cx="148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accent5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Miner verification</a:t>
            </a:r>
          </a:p>
          <a:p>
            <a:r>
              <a:rPr kumimoji="1" lang="en-US" altLang="zh-CN" sz="1200" dirty="0">
                <a:solidFill>
                  <a:schemeClr val="accent5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Hash calculation</a:t>
            </a:r>
          </a:p>
          <a:p>
            <a:r>
              <a:rPr kumimoji="1" lang="en-US" altLang="zh-CN" sz="1200" dirty="0">
                <a:solidFill>
                  <a:schemeClr val="accent5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new block</a:t>
            </a:r>
            <a:endParaRPr kumimoji="1" lang="zh-CN" altLang="en-US" sz="1200" dirty="0">
              <a:solidFill>
                <a:schemeClr val="accent5">
                  <a:lumMod val="75000"/>
                </a:schemeClr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2585A836-DD32-0E46-853D-FA3DEEDB6E73}"/>
              </a:ext>
            </a:extLst>
          </p:cNvPr>
          <p:cNvCxnSpPr>
            <a:cxnSpLocks/>
          </p:cNvCxnSpPr>
          <p:nvPr/>
        </p:nvCxnSpPr>
        <p:spPr>
          <a:xfrm flipH="1">
            <a:off x="4632138" y="4213903"/>
            <a:ext cx="484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476F5220-1FE4-5146-BB0C-A7048878D406}"/>
              </a:ext>
            </a:extLst>
          </p:cNvPr>
          <p:cNvSpPr txBox="1"/>
          <p:nvPr/>
        </p:nvSpPr>
        <p:spPr>
          <a:xfrm>
            <a:off x="6030311" y="3957056"/>
            <a:ext cx="209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Burn transaction checking</a:t>
            </a:r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442F264D-A3B8-6842-B998-6BFF5AEC803A}"/>
              </a:ext>
            </a:extLst>
          </p:cNvPr>
          <p:cNvCxnSpPr>
            <a:cxnSpLocks/>
          </p:cNvCxnSpPr>
          <p:nvPr/>
        </p:nvCxnSpPr>
        <p:spPr>
          <a:xfrm flipH="1">
            <a:off x="7757694" y="4635676"/>
            <a:ext cx="173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A6D26139-DD5B-3E43-9877-3CDC79FE19AE}"/>
              </a:ext>
            </a:extLst>
          </p:cNvPr>
          <p:cNvSpPr txBox="1"/>
          <p:nvPr/>
        </p:nvSpPr>
        <p:spPr>
          <a:xfrm>
            <a:off x="8280448" y="4374066"/>
            <a:ext cx="97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TX mind</a:t>
            </a:r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9CD407AA-1A79-FF40-98E1-01501D057C93}"/>
              </a:ext>
            </a:extLst>
          </p:cNvPr>
          <p:cNvCxnSpPr>
            <a:cxnSpLocks/>
          </p:cNvCxnSpPr>
          <p:nvPr/>
        </p:nvCxnSpPr>
        <p:spPr>
          <a:xfrm>
            <a:off x="7773097" y="5002481"/>
            <a:ext cx="3545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7BFD7F97-7A22-CE49-A48D-9B41BFA227FD}"/>
              </a:ext>
            </a:extLst>
          </p:cNvPr>
          <p:cNvSpPr txBox="1"/>
          <p:nvPr/>
        </p:nvSpPr>
        <p:spPr>
          <a:xfrm>
            <a:off x="8250790" y="4740871"/>
            <a:ext cx="902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 log</a:t>
            </a:r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2851C118-ED5B-2046-ACCF-386472130BD9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5011096"/>
            <a:ext cx="30575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26439BA0-9B5D-1D43-8CC9-21A2DA02473A}"/>
              </a:ext>
            </a:extLst>
          </p:cNvPr>
          <p:cNvSpPr txBox="1"/>
          <p:nvPr/>
        </p:nvSpPr>
        <p:spPr>
          <a:xfrm>
            <a:off x="4899894" y="4778920"/>
            <a:ext cx="1166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Notification</a:t>
            </a:r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E4675183-9ED2-D847-806B-9ADF850A6C6D}"/>
              </a:ext>
            </a:extLst>
          </p:cNvPr>
          <p:cNvCxnSpPr>
            <a:cxnSpLocks/>
          </p:cNvCxnSpPr>
          <p:nvPr/>
        </p:nvCxnSpPr>
        <p:spPr>
          <a:xfrm flipH="1">
            <a:off x="1315750" y="5002481"/>
            <a:ext cx="3265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F083FC2B-9FCA-D344-8789-D39507FA8178}"/>
              </a:ext>
            </a:extLst>
          </p:cNvPr>
          <p:cNvCxnSpPr>
            <a:cxnSpLocks/>
          </p:cNvCxnSpPr>
          <p:nvPr/>
        </p:nvCxnSpPr>
        <p:spPr>
          <a:xfrm>
            <a:off x="4632137" y="5429250"/>
            <a:ext cx="30068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DBD77B6E-7B7A-5E48-8ECC-63F2587BDD4B}"/>
              </a:ext>
            </a:extLst>
          </p:cNvPr>
          <p:cNvSpPr txBox="1"/>
          <p:nvPr/>
        </p:nvSpPr>
        <p:spPr>
          <a:xfrm>
            <a:off x="5255991" y="5222893"/>
            <a:ext cx="2278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Source mine get the Skey</a:t>
            </a:r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D5A85357-95F1-F745-B958-FC258772FC11}"/>
              </a:ext>
            </a:extLst>
          </p:cNvPr>
          <p:cNvCxnSpPr>
            <a:cxnSpLocks/>
          </p:cNvCxnSpPr>
          <p:nvPr/>
        </p:nvCxnSpPr>
        <p:spPr>
          <a:xfrm>
            <a:off x="4664868" y="5992707"/>
            <a:ext cx="2945608" cy="1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1B6CEC8-5E63-5C40-9924-F1307728DE52}"/>
              </a:ext>
            </a:extLst>
          </p:cNvPr>
          <p:cNvSpPr txBox="1"/>
          <p:nvPr/>
        </p:nvSpPr>
        <p:spPr>
          <a:xfrm>
            <a:off x="5739022" y="5788055"/>
            <a:ext cx="863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Checking</a:t>
            </a:r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62F906C2-CB7F-8841-9630-217181898C46}"/>
              </a:ext>
            </a:extLst>
          </p:cNvPr>
          <p:cNvCxnSpPr>
            <a:cxnSpLocks/>
          </p:cNvCxnSpPr>
          <p:nvPr/>
        </p:nvCxnSpPr>
        <p:spPr>
          <a:xfrm>
            <a:off x="1315750" y="5992707"/>
            <a:ext cx="3140911" cy="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36CFBA4F-30E6-F540-84C4-1D93BC13D867}"/>
              </a:ext>
            </a:extLst>
          </p:cNvPr>
          <p:cNvSpPr txBox="1"/>
          <p:nvPr/>
        </p:nvSpPr>
        <p:spPr>
          <a:xfrm>
            <a:off x="2115538" y="5788055"/>
            <a:ext cx="1862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Reclaim transaction</a:t>
            </a:r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943C946B-A06C-904C-A597-53F098D9E84D}"/>
              </a:ext>
            </a:extLst>
          </p:cNvPr>
          <p:cNvCxnSpPr>
            <a:cxnSpLocks/>
          </p:cNvCxnSpPr>
          <p:nvPr/>
        </p:nvCxnSpPr>
        <p:spPr>
          <a:xfrm>
            <a:off x="4632137" y="6472238"/>
            <a:ext cx="6686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98DAE7D-F08C-624C-82E3-5207AC9159F2}"/>
              </a:ext>
            </a:extLst>
          </p:cNvPr>
          <p:cNvSpPr txBox="1"/>
          <p:nvPr/>
        </p:nvSpPr>
        <p:spPr>
          <a:xfrm>
            <a:off x="6602597" y="6274390"/>
            <a:ext cx="863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 log</a:t>
            </a:r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3D8B537F-0F4C-B848-8C94-D0C10BF09EAE}"/>
              </a:ext>
            </a:extLst>
          </p:cNvPr>
          <p:cNvCxnSpPr/>
          <p:nvPr/>
        </p:nvCxnSpPr>
        <p:spPr>
          <a:xfrm>
            <a:off x="1070716" y="3441390"/>
            <a:ext cx="10821633" cy="0"/>
          </a:xfrm>
          <a:prstGeom prst="line">
            <a:avLst/>
          </a:prstGeom>
          <a:ln w="635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004DC604-36CD-0B4D-9A3A-05846111B2A6}"/>
              </a:ext>
            </a:extLst>
          </p:cNvPr>
          <p:cNvCxnSpPr/>
          <p:nvPr/>
        </p:nvCxnSpPr>
        <p:spPr>
          <a:xfrm>
            <a:off x="1063232" y="5808353"/>
            <a:ext cx="10821633" cy="0"/>
          </a:xfrm>
          <a:prstGeom prst="line">
            <a:avLst/>
          </a:prstGeom>
          <a:ln w="635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左大括号 107">
            <a:extLst>
              <a:ext uri="{FF2B5EF4-FFF2-40B4-BE49-F238E27FC236}">
                <a16:creationId xmlns:a16="http://schemas.microsoft.com/office/drawing/2014/main" id="{2BEADB8F-C499-AD4C-8A1C-95E41C4EE69D}"/>
              </a:ext>
            </a:extLst>
          </p:cNvPr>
          <p:cNvSpPr/>
          <p:nvPr/>
        </p:nvSpPr>
        <p:spPr>
          <a:xfrm>
            <a:off x="757238" y="3441390"/>
            <a:ext cx="153594" cy="23669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302949CD-1CB1-8245-A40E-34D48C47C1B3}"/>
              </a:ext>
            </a:extLst>
          </p:cNvPr>
          <p:cNvSpPr txBox="1"/>
          <p:nvPr/>
        </p:nvSpPr>
        <p:spPr>
          <a:xfrm>
            <a:off x="-42784" y="4404843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 lock </a:t>
            </a:r>
          </a:p>
          <a:p>
            <a:r>
              <a:rPr kumimoji="1" lang="en-US" altLang="zh-CN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period</a:t>
            </a:r>
            <a:endParaRPr kumimoji="1" lang="zh-CN" altLang="en-US" sz="1200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9AE7683-DD8A-3E42-B748-CC40033F82A0}"/>
              </a:ext>
            </a:extLst>
          </p:cNvPr>
          <p:cNvSpPr txBox="1"/>
          <p:nvPr/>
        </p:nvSpPr>
        <p:spPr>
          <a:xfrm>
            <a:off x="5786675" y="-2752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1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75</Words>
  <Application>Microsoft Macintosh PowerPoint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Helvetica Neue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Lyu</dc:creator>
  <cp:lastModifiedBy>Yuan Lyu</cp:lastModifiedBy>
  <cp:revision>8</cp:revision>
  <dcterms:created xsi:type="dcterms:W3CDTF">2021-05-05T14:34:29Z</dcterms:created>
  <dcterms:modified xsi:type="dcterms:W3CDTF">2021-05-20T10:17:12Z</dcterms:modified>
</cp:coreProperties>
</file>