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handoutMasterIdLst>
    <p:handoutMasterId r:id="rId26"/>
  </p:handoutMasterIdLst>
  <p:sldIdLst>
    <p:sldId id="330" r:id="rId2"/>
    <p:sldId id="343" r:id="rId3"/>
    <p:sldId id="342" r:id="rId4"/>
    <p:sldId id="361" r:id="rId5"/>
    <p:sldId id="331" r:id="rId6"/>
    <p:sldId id="337" r:id="rId7"/>
    <p:sldId id="332" r:id="rId8"/>
    <p:sldId id="347" r:id="rId9"/>
    <p:sldId id="348" r:id="rId10"/>
    <p:sldId id="351" r:id="rId11"/>
    <p:sldId id="354" r:id="rId12"/>
    <p:sldId id="355" r:id="rId13"/>
    <p:sldId id="356" r:id="rId14"/>
    <p:sldId id="357" r:id="rId15"/>
    <p:sldId id="358" r:id="rId16"/>
    <p:sldId id="359" r:id="rId17"/>
    <p:sldId id="349" r:id="rId18"/>
    <p:sldId id="350" r:id="rId19"/>
    <p:sldId id="352" r:id="rId20"/>
    <p:sldId id="344" r:id="rId21"/>
    <p:sldId id="360" r:id="rId22"/>
    <p:sldId id="353" r:id="rId23"/>
    <p:sldId id="339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6CCE9938-1107-3145-A83E-6AD3397E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AF5EECD5-BAB6-3B4A-9356-D8323BAC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94" y="1403090"/>
            <a:ext cx="6128611" cy="4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5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Code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A45-02A8-5C47-975D-A7868598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72016-33BF-DA4C-A845-AC04F3FB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30" y="1825625"/>
            <a:ext cx="578314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C08D-46D3-124F-BE6C-1C74D498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5095-69A5-0248-97A5-ED78631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5221-F8D0-0744-B394-70891525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optimal route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minimize total cost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5553"/>
            <a:ext cx="7886700" cy="27188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billion yuan in 125 seconds ($ 1.4 billion)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213.5 billion yuan in 24 hours ($ 30.5 billion)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812 million goods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2 - 7 days (no shipping fee)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erson looking at the camera&#13;&#10;&#13;&#10;Description automatically generated">
            <a:extLst>
              <a:ext uri="{FF2B5EF4-FFF2-40B4-BE49-F238E27FC236}">
                <a16:creationId xmlns:a16="http://schemas.microsoft.com/office/drawing/2014/main" id="{8D9A2FF1-FC3D-8C49-A05C-FAA01192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78" y="4429664"/>
            <a:ext cx="3263272" cy="15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7591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884237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13080</TotalTime>
  <Words>491</Words>
  <Application>Microsoft Macintosh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An Urban Truck Scheduling and Routing Problem</vt:lpstr>
      <vt:lpstr>PowerPoint Presentation</vt:lpstr>
      <vt:lpstr>PowerPoint Presentation</vt:lpstr>
      <vt:lpstr>Double Eleven Shopping Festival</vt:lpstr>
      <vt:lpstr>Jing Dong</vt:lpstr>
      <vt:lpstr>What’s our problem?</vt:lpstr>
      <vt:lpstr>Objective function </vt:lpstr>
      <vt:lpstr>Data sample</vt:lpstr>
      <vt:lpstr>Data sample</vt:lpstr>
      <vt:lpstr>Mathematic model 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Truck</vt:lpstr>
      <vt:lpstr>Distributor</vt:lpstr>
      <vt:lpstr>Order</vt:lpstr>
      <vt:lpstr>Customer</vt:lpstr>
      <vt:lpstr>Variables</vt:lpstr>
      <vt:lpstr>Future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Liu, Zeyu</cp:lastModifiedBy>
  <cp:revision>364</cp:revision>
  <cp:lastPrinted>2015-11-17T15:05:56Z</cp:lastPrinted>
  <dcterms:created xsi:type="dcterms:W3CDTF">2001-06-15T12:35:25Z</dcterms:created>
  <dcterms:modified xsi:type="dcterms:W3CDTF">2018-11-28T14:42:10Z</dcterms:modified>
</cp:coreProperties>
</file>